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4"/>
    <p:sldMasterId id="2147483677" r:id="rId5"/>
  </p:sldMasterIdLst>
  <p:notesMasterIdLst>
    <p:notesMasterId r:id="rId12"/>
  </p:notesMasterIdLst>
  <p:sldIdLst>
    <p:sldId id="650" r:id="rId6"/>
    <p:sldId id="263" r:id="rId7"/>
    <p:sldId id="633" r:id="rId8"/>
    <p:sldId id="652" r:id="rId9"/>
    <p:sldId id="644" r:id="rId10"/>
    <p:sldId id="651" r:id="rId11"/>
  </p:sldIdLst>
  <p:sldSz cx="20104100" cy="11309350"/>
  <p:notesSz cx="20104100" cy="1130935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CC7A6D6-460D-4282-9041-F0ED61A3C4AF}">
          <p14:sldIdLst>
            <p14:sldId id="650"/>
            <p14:sldId id="263"/>
            <p14:sldId id="633"/>
            <p14:sldId id="652"/>
            <p14:sldId id="644"/>
            <p14:sldId id="6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690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A102F5-A9A4-4B2D-BF25-D335DE6D0DA0}" type="datetimeFigureOut">
              <a:rPr lang="es-CL" smtClean="0"/>
              <a:t>04-12-2020</a:t>
            </a:fld>
            <a:endParaRPr lang="es-C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8D98B4-FE8F-4140-9DA2-A8FA999B6E09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10468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Pro.delta.com/</a:t>
            </a:r>
            <a:r>
              <a:rPr lang="en-US" dirty="0" err="1"/>
              <a:t>agencias</a:t>
            </a:r>
            <a:r>
              <a:rPr lang="en-US" dirty="0"/>
              <a:t> de </a:t>
            </a:r>
            <a:r>
              <a:rPr lang="en-US" dirty="0" err="1"/>
              <a:t>Viajes</a:t>
            </a:r>
            <a:r>
              <a:rPr lang="en-US" dirty="0"/>
              <a:t>/</a:t>
            </a:r>
            <a:r>
              <a:rPr lang="en-US" dirty="0" err="1"/>
              <a:t>noticias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A1668-8622-4784-97BC-FCC1EEDE2B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1601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Pro.delta.com/</a:t>
            </a:r>
            <a:r>
              <a:rPr lang="en-US" dirty="0" err="1"/>
              <a:t>agencias</a:t>
            </a:r>
            <a:r>
              <a:rPr lang="en-US" dirty="0"/>
              <a:t> de </a:t>
            </a:r>
            <a:r>
              <a:rPr lang="en-US" dirty="0" err="1"/>
              <a:t>Viajes</a:t>
            </a:r>
            <a:r>
              <a:rPr lang="en-US" dirty="0"/>
              <a:t>/</a:t>
            </a:r>
            <a:r>
              <a:rPr lang="en-US" dirty="0" err="1"/>
              <a:t>noticias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A1668-8622-4784-97BC-FCC1EEDE2B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287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Boletines</a:t>
            </a:r>
            <a:r>
              <a:rPr lang="en-US" dirty="0"/>
              <a:t> </a:t>
            </a:r>
            <a:r>
              <a:rPr lang="en-US" dirty="0" err="1"/>
              <a:t>actualizados</a:t>
            </a:r>
            <a:r>
              <a:rPr lang="en-US" dirty="0"/>
              <a:t> a </a:t>
            </a:r>
            <a:r>
              <a:rPr lang="en-US" dirty="0" err="1"/>
              <a:t>traves</a:t>
            </a:r>
            <a:r>
              <a:rPr lang="en-US" dirty="0"/>
              <a:t> de las </a:t>
            </a:r>
            <a:r>
              <a:rPr lang="en-US" dirty="0" err="1"/>
              <a:t>politicas</a:t>
            </a:r>
            <a:r>
              <a:rPr lang="en-US" dirty="0"/>
              <a:t> de </a:t>
            </a:r>
            <a:r>
              <a:rPr lang="en-US" dirty="0" err="1"/>
              <a:t>excepciones</a:t>
            </a:r>
            <a:r>
              <a:rPr lang="en-US" dirty="0"/>
              <a:t> de </a:t>
            </a:r>
            <a:r>
              <a:rPr lang="en-US" dirty="0" err="1"/>
              <a:t>Deltapro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A1668-8622-4784-97BC-FCC1EEDE2B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0863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Boletines</a:t>
            </a:r>
            <a:r>
              <a:rPr lang="en-US" dirty="0"/>
              <a:t> </a:t>
            </a:r>
            <a:r>
              <a:rPr lang="en-US" dirty="0" err="1"/>
              <a:t>actualizados</a:t>
            </a:r>
            <a:r>
              <a:rPr lang="en-US" dirty="0"/>
              <a:t> a </a:t>
            </a:r>
            <a:r>
              <a:rPr lang="en-US" dirty="0" err="1"/>
              <a:t>traves</a:t>
            </a:r>
            <a:r>
              <a:rPr lang="en-US" dirty="0"/>
              <a:t> de las </a:t>
            </a:r>
            <a:r>
              <a:rPr lang="en-US" dirty="0" err="1"/>
              <a:t>politicas</a:t>
            </a:r>
            <a:r>
              <a:rPr lang="en-US" dirty="0"/>
              <a:t> de </a:t>
            </a:r>
            <a:r>
              <a:rPr lang="en-US" dirty="0" err="1"/>
              <a:t>excepciones</a:t>
            </a:r>
            <a:r>
              <a:rPr lang="en-US" dirty="0"/>
              <a:t> de </a:t>
            </a:r>
            <a:r>
              <a:rPr lang="en-US" dirty="0" err="1"/>
              <a:t>Deltapro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A1668-8622-4784-97BC-FCC1EEDE2B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6093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Boletines</a:t>
            </a:r>
            <a:r>
              <a:rPr lang="en-US" dirty="0"/>
              <a:t> </a:t>
            </a:r>
            <a:r>
              <a:rPr lang="en-US" dirty="0" err="1"/>
              <a:t>actualizados</a:t>
            </a:r>
            <a:r>
              <a:rPr lang="en-US" dirty="0"/>
              <a:t> a </a:t>
            </a:r>
            <a:r>
              <a:rPr lang="en-US" dirty="0" err="1"/>
              <a:t>traves</a:t>
            </a:r>
            <a:r>
              <a:rPr lang="en-US" dirty="0"/>
              <a:t> de las </a:t>
            </a:r>
            <a:r>
              <a:rPr lang="en-US" dirty="0" err="1"/>
              <a:t>politicas</a:t>
            </a:r>
            <a:r>
              <a:rPr lang="en-US" dirty="0"/>
              <a:t> de </a:t>
            </a:r>
            <a:r>
              <a:rPr lang="en-US" dirty="0" err="1"/>
              <a:t>excepciones</a:t>
            </a:r>
            <a:r>
              <a:rPr lang="en-US" dirty="0"/>
              <a:t> de </a:t>
            </a:r>
            <a:r>
              <a:rPr lang="en-US" dirty="0" err="1"/>
              <a:t>Deltapro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A1668-8622-4784-97BC-FCC1EEDE2B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5159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8" y="3505899"/>
            <a:ext cx="1708848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7"/>
            <a:ext cx="1407287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4311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02603" y="1008667"/>
            <a:ext cx="19098895" cy="528817"/>
          </a:xfrm>
        </p:spPr>
        <p:txBody>
          <a:bodyPr lIns="0">
            <a:noAutofit/>
          </a:bodyPr>
          <a:lstStyle>
            <a:lvl1pPr marL="0" indent="0" algn="l" defTabSz="1507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98" b="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0" indent="0" algn="l" defTabSz="1507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98" b="0" kern="1200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0" indent="0" algn="l" defTabSz="1507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98" b="0" kern="1200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0" indent="0" algn="l" defTabSz="1507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98" b="0" kern="1200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0" indent="0" algn="l" defTabSz="1507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98" b="0" kern="1200" dirty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502604" y="1696405"/>
            <a:ext cx="19098895" cy="8707152"/>
          </a:xfrm>
        </p:spPr>
        <p:txBody>
          <a:bodyPr tIns="0" rIns="0" bIns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02603" y="309960"/>
            <a:ext cx="19098895" cy="703142"/>
          </a:xfrm>
        </p:spPr>
        <p:txBody>
          <a:bodyPr tIns="0" rIns="0" bIns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8615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2603" y="296720"/>
            <a:ext cx="19098895" cy="712400"/>
          </a:xfrm>
        </p:spPr>
        <p:txBody>
          <a:bodyPr lIns="0">
            <a:noAutofit/>
          </a:bodyPr>
          <a:lstStyle>
            <a:lvl1pPr>
              <a:defRPr sz="5936" b="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02603" y="1008667"/>
            <a:ext cx="19098895" cy="528817"/>
          </a:xfrm>
        </p:spPr>
        <p:txBody>
          <a:bodyPr lIns="0">
            <a:noAutofit/>
          </a:bodyPr>
          <a:lstStyle>
            <a:lvl1pPr marL="0" indent="0" algn="l" defTabSz="1507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98" b="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0" indent="0" algn="l" defTabSz="1507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98" b="0" kern="1200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0" indent="0" algn="l" defTabSz="1507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98" b="0" kern="1200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0" indent="0" algn="l" defTabSz="1507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98" b="0" kern="1200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0" indent="0" algn="l" defTabSz="1507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98" b="0" kern="1200" dirty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02605" y="1696407"/>
            <a:ext cx="9283360" cy="8707152"/>
          </a:xfrm>
        </p:spPr>
        <p:txBody>
          <a:bodyPr tIns="0" rIns="0" bIns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10303354" y="1696402"/>
            <a:ext cx="9298145" cy="8707154"/>
          </a:xfrm>
        </p:spPr>
        <p:txBody>
          <a:bodyPr tIns="0" rIns="0" bIns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32972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2603" y="296721"/>
            <a:ext cx="19098895" cy="712400"/>
          </a:xfrm>
        </p:spPr>
        <p:txBody>
          <a:bodyPr lIns="0">
            <a:noAutofit/>
          </a:bodyPr>
          <a:lstStyle>
            <a:lvl1pPr>
              <a:defRPr sz="5936" b="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02603" y="1008668"/>
            <a:ext cx="19098895" cy="528817"/>
          </a:xfrm>
        </p:spPr>
        <p:txBody>
          <a:bodyPr lIns="0">
            <a:noAutofit/>
          </a:bodyPr>
          <a:lstStyle>
            <a:lvl1pPr marL="0" indent="0" algn="l" defTabSz="1507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98" b="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0" indent="0" algn="l" defTabSz="1507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98" b="0" kern="1200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0" indent="0" algn="l" defTabSz="1507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98" b="0" kern="1200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0" indent="0" algn="l" defTabSz="1507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98" b="0" kern="1200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0" indent="0" algn="l" defTabSz="1507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98" b="0" kern="1200" dirty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502604" y="1696407"/>
            <a:ext cx="9319088" cy="8707152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 marL="0" marR="0" indent="0" algn="ctr" defTabSz="1507846" rtl="0" eaLnBrk="1" fontAlgn="auto" latinLnBrk="0" hangingPunct="1">
              <a:lnSpc>
                <a:spcPct val="90000"/>
              </a:lnSpc>
              <a:spcBef>
                <a:spcPts val="16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507846" rtl="0" eaLnBrk="1" fontAlgn="auto" latinLnBrk="0" hangingPunct="1">
              <a:lnSpc>
                <a:spcPct val="90000"/>
              </a:lnSpc>
              <a:spcBef>
                <a:spcPts val="16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3"/>
          </p:nvPr>
        </p:nvSpPr>
        <p:spPr>
          <a:xfrm>
            <a:off x="10303354" y="1696402"/>
            <a:ext cx="9298145" cy="8707154"/>
          </a:xfrm>
        </p:spPr>
        <p:txBody>
          <a:bodyPr tIns="91440" rIns="0" bIns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00749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502603" y="1696402"/>
            <a:ext cx="5221481" cy="2649937"/>
          </a:xfrm>
          <a:solidFill>
            <a:schemeClr val="bg1">
              <a:lumMod val="95000"/>
            </a:schemeClr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1979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814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2603" y="296720"/>
            <a:ext cx="19098895" cy="712400"/>
          </a:xfrm>
        </p:spPr>
        <p:txBody>
          <a:bodyPr lIns="0">
            <a:noAutofit/>
          </a:bodyPr>
          <a:lstStyle>
            <a:lvl1pPr>
              <a:defRPr sz="5936" b="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02603" y="1008667"/>
            <a:ext cx="19098895" cy="528817"/>
          </a:xfrm>
        </p:spPr>
        <p:txBody>
          <a:bodyPr lIns="0">
            <a:noAutofit/>
          </a:bodyPr>
          <a:lstStyle>
            <a:lvl1pPr marL="0" indent="0" algn="l" defTabSz="1507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98" b="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0" indent="0" algn="l" defTabSz="1507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98" b="0" kern="1200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0" indent="0" algn="l" defTabSz="1507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98" b="0" kern="1200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0" indent="0" algn="l" defTabSz="1507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98" b="0" kern="1200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0" indent="0" algn="l" defTabSz="1507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98" b="0" kern="1200" dirty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5724854" y="1696402"/>
            <a:ext cx="4075897" cy="2649937"/>
          </a:xfrm>
          <a:solidFill>
            <a:schemeClr val="tx2">
              <a:lumMod val="20000"/>
              <a:lumOff val="80000"/>
            </a:schemeClr>
          </a:solidFill>
        </p:spPr>
        <p:txBody>
          <a:bodyPr lIns="91440" tIns="274320">
            <a:normAutofit/>
          </a:bodyPr>
          <a:lstStyle>
            <a:lvl1pPr marL="0" marR="0" indent="0" algn="ctr" defTabSz="1507846" rtl="0" eaLnBrk="1" fontAlgn="auto" latinLnBrk="0" hangingPunct="1">
              <a:lnSpc>
                <a:spcPct val="90000"/>
              </a:lnSpc>
              <a:spcBef>
                <a:spcPts val="16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09"/>
            </a:lvl1pPr>
          </a:lstStyle>
          <a:p>
            <a:pPr marL="0" marR="0" lvl="0" indent="0" algn="ctr" defTabSz="1507846" rtl="0" eaLnBrk="1" fontAlgn="auto" latinLnBrk="0" hangingPunct="1">
              <a:lnSpc>
                <a:spcPct val="90000"/>
              </a:lnSpc>
              <a:spcBef>
                <a:spcPts val="16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23544" y="4534828"/>
            <a:ext cx="9298146" cy="920269"/>
          </a:xfrm>
          <a:solidFill>
            <a:schemeClr val="bg1">
              <a:lumMod val="95000"/>
            </a:schemeClr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1649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0303352" y="1696402"/>
            <a:ext cx="5221481" cy="2649937"/>
          </a:xfrm>
          <a:solidFill>
            <a:schemeClr val="bg1">
              <a:lumMod val="95000"/>
            </a:schemeClr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1979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814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5525603" y="1696402"/>
            <a:ext cx="4075897" cy="2649937"/>
          </a:xfrm>
          <a:solidFill>
            <a:schemeClr val="tx2">
              <a:lumMod val="20000"/>
              <a:lumOff val="80000"/>
            </a:schemeClr>
          </a:solidFill>
        </p:spPr>
        <p:txBody>
          <a:bodyPr lIns="91440" tIns="274320">
            <a:normAutofit/>
          </a:bodyPr>
          <a:lstStyle>
            <a:lvl1pPr marL="0" marR="0" indent="0" algn="ctr" defTabSz="1507846" rtl="0" eaLnBrk="1" fontAlgn="auto" latinLnBrk="0" hangingPunct="1">
              <a:lnSpc>
                <a:spcPct val="90000"/>
              </a:lnSpc>
              <a:spcBef>
                <a:spcPts val="16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09"/>
            </a:lvl1pPr>
          </a:lstStyle>
          <a:p>
            <a:pPr marL="0" marR="0" lvl="0" indent="0" algn="ctr" defTabSz="1507846" rtl="0" eaLnBrk="1" fontAlgn="auto" latinLnBrk="0" hangingPunct="1">
              <a:lnSpc>
                <a:spcPct val="90000"/>
              </a:lnSpc>
              <a:spcBef>
                <a:spcPts val="16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10324293" y="4534828"/>
            <a:ext cx="9298146" cy="920269"/>
          </a:xfrm>
          <a:solidFill>
            <a:schemeClr val="bg1">
              <a:lumMod val="95000"/>
            </a:schemeClr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1649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523545" y="5835771"/>
            <a:ext cx="5221481" cy="2649937"/>
          </a:xfrm>
          <a:solidFill>
            <a:schemeClr val="bg1">
              <a:lumMod val="95000"/>
            </a:schemeClr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1979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814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5745796" y="5835771"/>
            <a:ext cx="4075897" cy="2649937"/>
          </a:xfrm>
          <a:solidFill>
            <a:schemeClr val="tx2">
              <a:lumMod val="20000"/>
              <a:lumOff val="80000"/>
            </a:schemeClr>
          </a:solidFill>
        </p:spPr>
        <p:txBody>
          <a:bodyPr lIns="91440" tIns="274320">
            <a:normAutofit/>
          </a:bodyPr>
          <a:lstStyle>
            <a:lvl1pPr marL="0" marR="0" indent="0" algn="ctr" defTabSz="1507846" rtl="0" eaLnBrk="1" fontAlgn="auto" latinLnBrk="0" hangingPunct="1">
              <a:lnSpc>
                <a:spcPct val="90000"/>
              </a:lnSpc>
              <a:spcBef>
                <a:spcPts val="16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09"/>
            </a:lvl1pPr>
          </a:lstStyle>
          <a:p>
            <a:pPr marL="0" marR="0" lvl="0" indent="0" algn="ctr" defTabSz="1507846" rtl="0" eaLnBrk="1" fontAlgn="auto" latinLnBrk="0" hangingPunct="1">
              <a:lnSpc>
                <a:spcPct val="90000"/>
              </a:lnSpc>
              <a:spcBef>
                <a:spcPts val="16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544486" y="8674197"/>
            <a:ext cx="9298146" cy="920269"/>
          </a:xfrm>
          <a:solidFill>
            <a:schemeClr val="bg1">
              <a:lumMod val="95000"/>
            </a:schemeClr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1649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0324294" y="5835771"/>
            <a:ext cx="5221481" cy="2649937"/>
          </a:xfrm>
          <a:solidFill>
            <a:schemeClr val="bg1">
              <a:lumMod val="95000"/>
            </a:schemeClr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1979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814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15546545" y="5835771"/>
            <a:ext cx="4075897" cy="2649937"/>
          </a:xfrm>
          <a:solidFill>
            <a:schemeClr val="tx2">
              <a:lumMod val="20000"/>
              <a:lumOff val="80000"/>
            </a:schemeClr>
          </a:solidFill>
        </p:spPr>
        <p:txBody>
          <a:bodyPr lIns="91440" tIns="274320">
            <a:normAutofit/>
          </a:bodyPr>
          <a:lstStyle>
            <a:lvl1pPr marL="0" marR="0" indent="0" algn="ctr" defTabSz="1507846" rtl="0" eaLnBrk="1" fontAlgn="auto" latinLnBrk="0" hangingPunct="1">
              <a:lnSpc>
                <a:spcPct val="90000"/>
              </a:lnSpc>
              <a:spcBef>
                <a:spcPts val="16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09"/>
            </a:lvl1pPr>
          </a:lstStyle>
          <a:p>
            <a:pPr marL="0" marR="0" lvl="0" indent="0" algn="ctr" defTabSz="1507846" rtl="0" eaLnBrk="1" fontAlgn="auto" latinLnBrk="0" hangingPunct="1">
              <a:lnSpc>
                <a:spcPct val="90000"/>
              </a:lnSpc>
              <a:spcBef>
                <a:spcPts val="16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10345235" y="8674197"/>
            <a:ext cx="9298146" cy="920269"/>
          </a:xfrm>
          <a:solidFill>
            <a:schemeClr val="bg1">
              <a:lumMod val="95000"/>
            </a:schemeClr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1649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68846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502603" y="1696402"/>
            <a:ext cx="5221481" cy="2649937"/>
          </a:xfrm>
          <a:solidFill>
            <a:schemeClr val="bg1">
              <a:lumMod val="95000"/>
            </a:schemeClr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1979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814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2603" y="296720"/>
            <a:ext cx="19098895" cy="712400"/>
          </a:xfrm>
        </p:spPr>
        <p:txBody>
          <a:bodyPr lIns="0">
            <a:noAutofit/>
          </a:bodyPr>
          <a:lstStyle>
            <a:lvl1pPr>
              <a:defRPr sz="5936" b="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02603" y="1008667"/>
            <a:ext cx="19098895" cy="528817"/>
          </a:xfrm>
        </p:spPr>
        <p:txBody>
          <a:bodyPr lIns="0">
            <a:noAutofit/>
          </a:bodyPr>
          <a:lstStyle>
            <a:lvl1pPr marL="0" indent="0" algn="l" defTabSz="1507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98" b="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0" indent="0" algn="l" defTabSz="1507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98" b="0" kern="1200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0" indent="0" algn="l" defTabSz="1507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98" b="0" kern="1200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0" indent="0" algn="l" defTabSz="1507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98" b="0" kern="1200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0" indent="0" algn="l" defTabSz="1507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98" b="0" kern="1200" dirty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5724854" y="1696402"/>
            <a:ext cx="4075897" cy="2649937"/>
          </a:xfrm>
          <a:solidFill>
            <a:schemeClr val="tx2">
              <a:lumMod val="20000"/>
              <a:lumOff val="80000"/>
            </a:schemeClr>
          </a:solidFill>
        </p:spPr>
        <p:txBody>
          <a:bodyPr lIns="91440" tIns="274320">
            <a:normAutofit/>
          </a:bodyPr>
          <a:lstStyle>
            <a:lvl1pPr marL="0" marR="0" indent="0" algn="ctr" defTabSz="1507846" rtl="0" eaLnBrk="1" fontAlgn="auto" latinLnBrk="0" hangingPunct="1">
              <a:lnSpc>
                <a:spcPct val="90000"/>
              </a:lnSpc>
              <a:spcBef>
                <a:spcPts val="16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09"/>
            </a:lvl1pPr>
          </a:lstStyle>
          <a:p>
            <a:pPr marL="0" marR="0" lvl="0" indent="0" algn="ctr" defTabSz="1507846" rtl="0" eaLnBrk="1" fontAlgn="auto" latinLnBrk="0" hangingPunct="1">
              <a:lnSpc>
                <a:spcPct val="90000"/>
              </a:lnSpc>
              <a:spcBef>
                <a:spcPts val="16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23544" y="4534828"/>
            <a:ext cx="9298146" cy="920269"/>
          </a:xfrm>
          <a:solidFill>
            <a:schemeClr val="tx2"/>
          </a:solidFill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1649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0303352" y="1696402"/>
            <a:ext cx="5221481" cy="2649937"/>
          </a:xfrm>
          <a:solidFill>
            <a:schemeClr val="bg1">
              <a:lumMod val="95000"/>
            </a:schemeClr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1979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814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5525603" y="1696402"/>
            <a:ext cx="4075897" cy="2649937"/>
          </a:xfrm>
          <a:solidFill>
            <a:schemeClr val="tx2">
              <a:lumMod val="20000"/>
              <a:lumOff val="80000"/>
            </a:schemeClr>
          </a:solidFill>
        </p:spPr>
        <p:txBody>
          <a:bodyPr lIns="91440" tIns="274320">
            <a:normAutofit/>
          </a:bodyPr>
          <a:lstStyle>
            <a:lvl1pPr marL="0" marR="0" indent="0" algn="ctr" defTabSz="1507846" rtl="0" eaLnBrk="1" fontAlgn="auto" latinLnBrk="0" hangingPunct="1">
              <a:lnSpc>
                <a:spcPct val="90000"/>
              </a:lnSpc>
              <a:spcBef>
                <a:spcPts val="16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09"/>
            </a:lvl1pPr>
          </a:lstStyle>
          <a:p>
            <a:pPr marL="0" marR="0" lvl="0" indent="0" algn="ctr" defTabSz="1507846" rtl="0" eaLnBrk="1" fontAlgn="auto" latinLnBrk="0" hangingPunct="1">
              <a:lnSpc>
                <a:spcPct val="90000"/>
              </a:lnSpc>
              <a:spcBef>
                <a:spcPts val="16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10324293" y="4534828"/>
            <a:ext cx="9298146" cy="920269"/>
          </a:xfrm>
          <a:solidFill>
            <a:schemeClr val="tx2"/>
          </a:solidFill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1649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523545" y="5835771"/>
            <a:ext cx="5221481" cy="2649937"/>
          </a:xfrm>
          <a:solidFill>
            <a:schemeClr val="bg1">
              <a:lumMod val="95000"/>
            </a:schemeClr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1979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814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5745796" y="5835771"/>
            <a:ext cx="4075897" cy="2649937"/>
          </a:xfrm>
          <a:solidFill>
            <a:schemeClr val="tx2">
              <a:lumMod val="20000"/>
              <a:lumOff val="80000"/>
            </a:schemeClr>
          </a:solidFill>
        </p:spPr>
        <p:txBody>
          <a:bodyPr lIns="91440" tIns="274320">
            <a:normAutofit/>
          </a:bodyPr>
          <a:lstStyle>
            <a:lvl1pPr marL="0" marR="0" indent="0" algn="ctr" defTabSz="1507846" rtl="0" eaLnBrk="1" fontAlgn="auto" latinLnBrk="0" hangingPunct="1">
              <a:lnSpc>
                <a:spcPct val="90000"/>
              </a:lnSpc>
              <a:spcBef>
                <a:spcPts val="16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09"/>
            </a:lvl1pPr>
          </a:lstStyle>
          <a:p>
            <a:pPr marL="0" marR="0" lvl="0" indent="0" algn="ctr" defTabSz="1507846" rtl="0" eaLnBrk="1" fontAlgn="auto" latinLnBrk="0" hangingPunct="1">
              <a:lnSpc>
                <a:spcPct val="90000"/>
              </a:lnSpc>
              <a:spcBef>
                <a:spcPts val="16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544486" y="8674197"/>
            <a:ext cx="9298146" cy="920269"/>
          </a:xfrm>
          <a:solidFill>
            <a:schemeClr val="tx2"/>
          </a:solidFill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1649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0324294" y="5835771"/>
            <a:ext cx="5221481" cy="2649937"/>
          </a:xfrm>
          <a:solidFill>
            <a:schemeClr val="bg1">
              <a:lumMod val="95000"/>
            </a:schemeClr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1979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814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15546545" y="5835771"/>
            <a:ext cx="4075897" cy="2649937"/>
          </a:xfrm>
          <a:solidFill>
            <a:schemeClr val="tx2">
              <a:lumMod val="20000"/>
              <a:lumOff val="80000"/>
            </a:schemeClr>
          </a:solidFill>
        </p:spPr>
        <p:txBody>
          <a:bodyPr lIns="91440" tIns="274320">
            <a:normAutofit/>
          </a:bodyPr>
          <a:lstStyle>
            <a:lvl1pPr marL="0" marR="0" indent="0" algn="ctr" defTabSz="1507846" rtl="0" eaLnBrk="1" fontAlgn="auto" latinLnBrk="0" hangingPunct="1">
              <a:lnSpc>
                <a:spcPct val="90000"/>
              </a:lnSpc>
              <a:spcBef>
                <a:spcPts val="16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09"/>
            </a:lvl1pPr>
          </a:lstStyle>
          <a:p>
            <a:pPr marL="0" marR="0" lvl="0" indent="0" algn="ctr" defTabSz="1507846" rtl="0" eaLnBrk="1" fontAlgn="auto" latinLnBrk="0" hangingPunct="1">
              <a:lnSpc>
                <a:spcPct val="90000"/>
              </a:lnSpc>
              <a:spcBef>
                <a:spcPts val="16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10345235" y="8674197"/>
            <a:ext cx="9298146" cy="920269"/>
          </a:xfrm>
          <a:solidFill>
            <a:schemeClr val="tx2"/>
          </a:solidFill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1649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874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2603" y="296720"/>
            <a:ext cx="19098895" cy="712400"/>
          </a:xfrm>
        </p:spPr>
        <p:txBody>
          <a:bodyPr lIns="0">
            <a:noAutofit/>
          </a:bodyPr>
          <a:lstStyle>
            <a:lvl1pPr>
              <a:defRPr sz="5936" b="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02603" y="1008667"/>
            <a:ext cx="19098895" cy="528817"/>
          </a:xfrm>
        </p:spPr>
        <p:txBody>
          <a:bodyPr lIns="0">
            <a:noAutofit/>
          </a:bodyPr>
          <a:lstStyle>
            <a:lvl1pPr marL="0" indent="0" algn="l" defTabSz="1507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98" b="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0" indent="0" algn="l" defTabSz="1507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98" b="0" kern="1200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0" indent="0" algn="l" defTabSz="1507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98" b="0" kern="1200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0" indent="0" algn="l" defTabSz="1507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98" b="0" kern="1200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0" indent="0" algn="l" defTabSz="1507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98" b="0" kern="1200" dirty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02603" y="1696402"/>
            <a:ext cx="12690713" cy="2649937"/>
          </a:xfrm>
          <a:solidFill>
            <a:schemeClr val="bg1">
              <a:lumMod val="95000"/>
            </a:schemeClr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2638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979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3423677" y="1696402"/>
            <a:ext cx="6177822" cy="3758695"/>
          </a:xfrm>
          <a:solidFill>
            <a:schemeClr val="tx2">
              <a:lumMod val="20000"/>
              <a:lumOff val="80000"/>
            </a:schemeClr>
          </a:solidFill>
        </p:spPr>
        <p:txBody>
          <a:bodyPr lIns="91440" tIns="274320">
            <a:normAutofit/>
          </a:bodyPr>
          <a:lstStyle>
            <a:lvl1pPr marL="0" marR="0" indent="0" algn="ctr" defTabSz="1507846" rtl="0" eaLnBrk="1" fontAlgn="auto" latinLnBrk="0" hangingPunct="1">
              <a:lnSpc>
                <a:spcPct val="90000"/>
              </a:lnSpc>
              <a:spcBef>
                <a:spcPts val="16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09"/>
            </a:lvl1pPr>
          </a:lstStyle>
          <a:p>
            <a:pPr marL="0" marR="0" lvl="0" indent="0" algn="ctr" defTabSz="1507846" rtl="0" eaLnBrk="1" fontAlgn="auto" latinLnBrk="0" hangingPunct="1">
              <a:lnSpc>
                <a:spcPct val="90000"/>
              </a:lnSpc>
              <a:spcBef>
                <a:spcPts val="16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502607" y="4534828"/>
            <a:ext cx="12690711" cy="920269"/>
          </a:xfrm>
          <a:solidFill>
            <a:schemeClr val="bg1">
              <a:lumMod val="95000"/>
            </a:schemeClr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1649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502603" y="5835771"/>
            <a:ext cx="12690713" cy="2649937"/>
          </a:xfrm>
          <a:solidFill>
            <a:schemeClr val="bg1">
              <a:lumMod val="95000"/>
            </a:schemeClr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2638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979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502607" y="8674197"/>
            <a:ext cx="12690711" cy="920269"/>
          </a:xfrm>
          <a:solidFill>
            <a:schemeClr val="bg1">
              <a:lumMod val="95000"/>
            </a:schemeClr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1649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8"/>
          <p:cNvSpPr>
            <a:spLocks noGrp="1"/>
          </p:cNvSpPr>
          <p:nvPr>
            <p:ph type="pic" sz="quarter" idx="26"/>
          </p:nvPr>
        </p:nvSpPr>
        <p:spPr>
          <a:xfrm>
            <a:off x="13423674" y="5835771"/>
            <a:ext cx="6177822" cy="3758695"/>
          </a:xfrm>
          <a:solidFill>
            <a:schemeClr val="tx2">
              <a:lumMod val="20000"/>
              <a:lumOff val="80000"/>
            </a:schemeClr>
          </a:solidFill>
        </p:spPr>
        <p:txBody>
          <a:bodyPr lIns="91440" tIns="274320">
            <a:normAutofit/>
          </a:bodyPr>
          <a:lstStyle>
            <a:lvl1pPr marL="0" marR="0" indent="0" algn="ctr" defTabSz="1507846" rtl="0" eaLnBrk="1" fontAlgn="auto" latinLnBrk="0" hangingPunct="1">
              <a:lnSpc>
                <a:spcPct val="90000"/>
              </a:lnSpc>
              <a:spcBef>
                <a:spcPts val="16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09"/>
            </a:lvl1pPr>
          </a:lstStyle>
          <a:p>
            <a:pPr marL="0" marR="0" lvl="0" indent="0" algn="ctr" defTabSz="1507846" rtl="0" eaLnBrk="1" fontAlgn="auto" latinLnBrk="0" hangingPunct="1">
              <a:lnSpc>
                <a:spcPct val="90000"/>
              </a:lnSpc>
              <a:spcBef>
                <a:spcPts val="16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0935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2603" y="296720"/>
            <a:ext cx="19098895" cy="712400"/>
          </a:xfrm>
        </p:spPr>
        <p:txBody>
          <a:bodyPr lIns="0">
            <a:noAutofit/>
          </a:bodyPr>
          <a:lstStyle>
            <a:lvl1pPr>
              <a:defRPr sz="5936" b="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02603" y="1008667"/>
            <a:ext cx="19098895" cy="528817"/>
          </a:xfrm>
        </p:spPr>
        <p:txBody>
          <a:bodyPr lIns="0">
            <a:noAutofit/>
          </a:bodyPr>
          <a:lstStyle>
            <a:lvl1pPr marL="0" indent="0" algn="l" defTabSz="1507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98" b="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0" indent="0" algn="l" defTabSz="1507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98" b="0" kern="1200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0" indent="0" algn="l" defTabSz="1507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98" b="0" kern="1200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0" indent="0" algn="l" defTabSz="1507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98" b="0" kern="1200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0" indent="0" algn="l" defTabSz="1507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98" b="0" kern="1200" dirty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502604" y="1696402"/>
            <a:ext cx="4586248" cy="2649937"/>
          </a:xfrm>
          <a:solidFill>
            <a:schemeClr val="tx2">
              <a:lumMod val="20000"/>
              <a:lumOff val="80000"/>
            </a:schemeClr>
          </a:solidFill>
        </p:spPr>
        <p:txBody>
          <a:bodyPr lIns="91440" tIns="274320">
            <a:normAutofit/>
          </a:bodyPr>
          <a:lstStyle>
            <a:lvl1pPr marL="0" marR="0" indent="0" algn="ctr" defTabSz="1507846" rtl="0" eaLnBrk="1" fontAlgn="auto" latinLnBrk="0" hangingPunct="1">
              <a:lnSpc>
                <a:spcPct val="90000"/>
              </a:lnSpc>
              <a:spcBef>
                <a:spcPts val="16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09"/>
            </a:lvl1pPr>
          </a:lstStyle>
          <a:p>
            <a:pPr marL="0" marR="0" lvl="0" indent="0" algn="ctr" defTabSz="1507846" rtl="0" eaLnBrk="1" fontAlgn="auto" latinLnBrk="0" hangingPunct="1">
              <a:lnSpc>
                <a:spcPct val="90000"/>
              </a:lnSpc>
              <a:spcBef>
                <a:spcPts val="16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02604" y="4534828"/>
            <a:ext cx="4558004" cy="920269"/>
          </a:xfr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84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5340153" y="1696402"/>
            <a:ext cx="4586248" cy="2649937"/>
          </a:xfrm>
          <a:solidFill>
            <a:schemeClr val="tx2">
              <a:lumMod val="20000"/>
              <a:lumOff val="80000"/>
            </a:schemeClr>
          </a:solidFill>
        </p:spPr>
        <p:txBody>
          <a:bodyPr lIns="91440" tIns="274320">
            <a:normAutofit/>
          </a:bodyPr>
          <a:lstStyle>
            <a:lvl1pPr marL="0" marR="0" indent="0" algn="ctr" defTabSz="1507846" rtl="0" eaLnBrk="1" fontAlgn="auto" latinLnBrk="0" hangingPunct="1">
              <a:lnSpc>
                <a:spcPct val="90000"/>
              </a:lnSpc>
              <a:spcBef>
                <a:spcPts val="16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09"/>
            </a:lvl1pPr>
          </a:lstStyle>
          <a:p>
            <a:pPr marL="0" marR="0" lvl="0" indent="0" algn="ctr" defTabSz="1507846" rtl="0" eaLnBrk="1" fontAlgn="auto" latinLnBrk="0" hangingPunct="1">
              <a:lnSpc>
                <a:spcPct val="90000"/>
              </a:lnSpc>
              <a:spcBef>
                <a:spcPts val="16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10177702" y="1696402"/>
            <a:ext cx="4586248" cy="2649937"/>
          </a:xfrm>
          <a:solidFill>
            <a:schemeClr val="tx2">
              <a:lumMod val="20000"/>
              <a:lumOff val="80000"/>
            </a:schemeClr>
          </a:solidFill>
        </p:spPr>
        <p:txBody>
          <a:bodyPr lIns="91440" tIns="274320">
            <a:normAutofit/>
          </a:bodyPr>
          <a:lstStyle>
            <a:lvl1pPr marL="0" marR="0" indent="0" algn="ctr" defTabSz="1507846" rtl="0" eaLnBrk="1" fontAlgn="auto" latinLnBrk="0" hangingPunct="1">
              <a:lnSpc>
                <a:spcPct val="90000"/>
              </a:lnSpc>
              <a:spcBef>
                <a:spcPts val="16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09"/>
            </a:lvl1pPr>
          </a:lstStyle>
          <a:p>
            <a:pPr marL="0" marR="0" lvl="0" indent="0" algn="ctr" defTabSz="1507846" rtl="0" eaLnBrk="1" fontAlgn="auto" latinLnBrk="0" hangingPunct="1">
              <a:lnSpc>
                <a:spcPct val="90000"/>
              </a:lnSpc>
              <a:spcBef>
                <a:spcPts val="16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</a:p>
        </p:txBody>
      </p:sp>
      <p:sp>
        <p:nvSpPr>
          <p:cNvPr id="30" name="Picture Placeholder 8"/>
          <p:cNvSpPr>
            <a:spLocks noGrp="1"/>
          </p:cNvSpPr>
          <p:nvPr>
            <p:ph type="pic" sz="quarter" idx="26"/>
          </p:nvPr>
        </p:nvSpPr>
        <p:spPr>
          <a:xfrm>
            <a:off x="15015251" y="1696402"/>
            <a:ext cx="4586248" cy="2649937"/>
          </a:xfrm>
          <a:solidFill>
            <a:schemeClr val="tx2">
              <a:lumMod val="20000"/>
              <a:lumOff val="80000"/>
            </a:schemeClr>
          </a:solidFill>
        </p:spPr>
        <p:txBody>
          <a:bodyPr lIns="91440" tIns="274320">
            <a:normAutofit/>
          </a:bodyPr>
          <a:lstStyle>
            <a:lvl1pPr marL="0" marR="0" indent="0" algn="ctr" defTabSz="1507846" rtl="0" eaLnBrk="1" fontAlgn="auto" latinLnBrk="0" hangingPunct="1">
              <a:lnSpc>
                <a:spcPct val="90000"/>
              </a:lnSpc>
              <a:spcBef>
                <a:spcPts val="16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09"/>
            </a:lvl1pPr>
          </a:lstStyle>
          <a:p>
            <a:pPr marL="0" marR="0" lvl="0" indent="0" algn="ctr" defTabSz="1507846" rtl="0" eaLnBrk="1" fontAlgn="auto" latinLnBrk="0" hangingPunct="1">
              <a:lnSpc>
                <a:spcPct val="90000"/>
              </a:lnSpc>
              <a:spcBef>
                <a:spcPts val="16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5340153" y="4534828"/>
            <a:ext cx="4586248" cy="920269"/>
          </a:xfr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84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0177699" y="4534828"/>
            <a:ext cx="4586248" cy="920269"/>
          </a:xfr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84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5015251" y="4534828"/>
            <a:ext cx="4586248" cy="920269"/>
          </a:xfr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84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502604" y="5865339"/>
            <a:ext cx="4586248" cy="2649937"/>
          </a:xfrm>
          <a:solidFill>
            <a:schemeClr val="tx2">
              <a:lumMod val="20000"/>
              <a:lumOff val="80000"/>
            </a:schemeClr>
          </a:solidFill>
        </p:spPr>
        <p:txBody>
          <a:bodyPr lIns="91440" tIns="274320">
            <a:normAutofit/>
          </a:bodyPr>
          <a:lstStyle>
            <a:lvl1pPr marL="0" marR="0" indent="0" algn="ctr" defTabSz="1507846" rtl="0" eaLnBrk="1" fontAlgn="auto" latinLnBrk="0" hangingPunct="1">
              <a:lnSpc>
                <a:spcPct val="90000"/>
              </a:lnSpc>
              <a:spcBef>
                <a:spcPts val="16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09"/>
            </a:lvl1pPr>
          </a:lstStyle>
          <a:p>
            <a:pPr marL="0" marR="0" lvl="0" indent="0" algn="ctr" defTabSz="1507846" rtl="0" eaLnBrk="1" fontAlgn="auto" latinLnBrk="0" hangingPunct="1">
              <a:lnSpc>
                <a:spcPct val="90000"/>
              </a:lnSpc>
              <a:spcBef>
                <a:spcPts val="16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502604" y="8703765"/>
            <a:ext cx="4558004" cy="920269"/>
          </a:xfr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84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5340153" y="5865339"/>
            <a:ext cx="4586248" cy="2649937"/>
          </a:xfrm>
          <a:solidFill>
            <a:schemeClr val="tx2">
              <a:lumMod val="20000"/>
              <a:lumOff val="80000"/>
            </a:schemeClr>
          </a:solidFill>
        </p:spPr>
        <p:txBody>
          <a:bodyPr lIns="91440" tIns="274320">
            <a:normAutofit/>
          </a:bodyPr>
          <a:lstStyle>
            <a:lvl1pPr marL="0" marR="0" indent="0" algn="ctr" defTabSz="1507846" rtl="0" eaLnBrk="1" fontAlgn="auto" latinLnBrk="0" hangingPunct="1">
              <a:lnSpc>
                <a:spcPct val="90000"/>
              </a:lnSpc>
              <a:spcBef>
                <a:spcPts val="16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09"/>
            </a:lvl1pPr>
          </a:lstStyle>
          <a:p>
            <a:pPr marL="0" marR="0" lvl="0" indent="0" algn="ctr" defTabSz="1507846" rtl="0" eaLnBrk="1" fontAlgn="auto" latinLnBrk="0" hangingPunct="1">
              <a:lnSpc>
                <a:spcPct val="90000"/>
              </a:lnSpc>
              <a:spcBef>
                <a:spcPts val="16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33"/>
          </p:nvPr>
        </p:nvSpPr>
        <p:spPr>
          <a:xfrm>
            <a:off x="10177702" y="5865339"/>
            <a:ext cx="4586248" cy="2649937"/>
          </a:xfrm>
          <a:solidFill>
            <a:schemeClr val="tx2">
              <a:lumMod val="20000"/>
              <a:lumOff val="80000"/>
            </a:schemeClr>
          </a:solidFill>
        </p:spPr>
        <p:txBody>
          <a:bodyPr lIns="91440" tIns="274320">
            <a:normAutofit/>
          </a:bodyPr>
          <a:lstStyle>
            <a:lvl1pPr marL="0" marR="0" indent="0" algn="ctr" defTabSz="1507846" rtl="0" eaLnBrk="1" fontAlgn="auto" latinLnBrk="0" hangingPunct="1">
              <a:lnSpc>
                <a:spcPct val="90000"/>
              </a:lnSpc>
              <a:spcBef>
                <a:spcPts val="16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09"/>
            </a:lvl1pPr>
          </a:lstStyle>
          <a:p>
            <a:pPr marL="0" marR="0" lvl="0" indent="0" algn="ctr" defTabSz="1507846" rtl="0" eaLnBrk="1" fontAlgn="auto" latinLnBrk="0" hangingPunct="1">
              <a:lnSpc>
                <a:spcPct val="90000"/>
              </a:lnSpc>
              <a:spcBef>
                <a:spcPts val="16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</a:p>
        </p:txBody>
      </p:sp>
      <p:sp>
        <p:nvSpPr>
          <p:cNvPr id="38" name="Picture Placeholder 8"/>
          <p:cNvSpPr>
            <a:spLocks noGrp="1"/>
          </p:cNvSpPr>
          <p:nvPr>
            <p:ph type="pic" sz="quarter" idx="34"/>
          </p:nvPr>
        </p:nvSpPr>
        <p:spPr>
          <a:xfrm>
            <a:off x="15015251" y="5865339"/>
            <a:ext cx="4586248" cy="2649937"/>
          </a:xfrm>
          <a:solidFill>
            <a:schemeClr val="tx2">
              <a:lumMod val="20000"/>
              <a:lumOff val="80000"/>
            </a:schemeClr>
          </a:solidFill>
        </p:spPr>
        <p:txBody>
          <a:bodyPr lIns="91440" tIns="274320">
            <a:normAutofit/>
          </a:bodyPr>
          <a:lstStyle>
            <a:lvl1pPr marL="0" marR="0" indent="0" algn="ctr" defTabSz="1507846" rtl="0" eaLnBrk="1" fontAlgn="auto" latinLnBrk="0" hangingPunct="1">
              <a:lnSpc>
                <a:spcPct val="90000"/>
              </a:lnSpc>
              <a:spcBef>
                <a:spcPts val="16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09"/>
            </a:lvl1pPr>
          </a:lstStyle>
          <a:p>
            <a:pPr marL="0" marR="0" lvl="0" indent="0" algn="ctr" defTabSz="1507846" rtl="0" eaLnBrk="1" fontAlgn="auto" latinLnBrk="0" hangingPunct="1">
              <a:lnSpc>
                <a:spcPct val="90000"/>
              </a:lnSpc>
              <a:spcBef>
                <a:spcPts val="16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5340153" y="8703765"/>
            <a:ext cx="4586248" cy="920269"/>
          </a:xfr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84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10177699" y="8703765"/>
            <a:ext cx="4586248" cy="920269"/>
          </a:xfr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84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15015251" y="8703765"/>
            <a:ext cx="4586248" cy="920269"/>
          </a:xfr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84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5159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2 Images (S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2603" y="296720"/>
            <a:ext cx="19098895" cy="712400"/>
          </a:xfrm>
        </p:spPr>
        <p:txBody>
          <a:bodyPr lIns="0">
            <a:noAutofit/>
          </a:bodyPr>
          <a:lstStyle>
            <a:lvl1pPr>
              <a:defRPr sz="5936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02603" y="1008667"/>
            <a:ext cx="19098895" cy="528817"/>
          </a:xfrm>
        </p:spPr>
        <p:txBody>
          <a:bodyPr lIns="0">
            <a:noAutofit/>
          </a:bodyPr>
          <a:lstStyle>
            <a:lvl1pPr marL="0" indent="0" algn="l" defTabSz="1507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98" b="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0" indent="0" algn="l" defTabSz="1507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98" b="0" kern="1200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0" indent="0" algn="l" defTabSz="1507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98" b="0" kern="1200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0" indent="0" algn="l" defTabSz="1507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98" b="0" kern="1200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0" indent="0" algn="l" defTabSz="1507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98" b="0" kern="1200" dirty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502604" y="1696405"/>
            <a:ext cx="9298146" cy="8707152"/>
          </a:xfrm>
        </p:spPr>
        <p:txBody>
          <a:bodyPr tIns="0" rIns="0" bIns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10303351" y="1696403"/>
            <a:ext cx="9298146" cy="4205554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marR="0" indent="0" algn="ctr" defTabSz="1507846" rtl="0" eaLnBrk="1" fontAlgn="auto" latinLnBrk="0" hangingPunct="1">
              <a:lnSpc>
                <a:spcPct val="90000"/>
              </a:lnSpc>
              <a:spcBef>
                <a:spcPts val="16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507846" rtl="0" eaLnBrk="1" fontAlgn="auto" latinLnBrk="0" hangingPunct="1">
              <a:lnSpc>
                <a:spcPct val="90000"/>
              </a:lnSpc>
              <a:spcBef>
                <a:spcPts val="16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0303351" y="6198004"/>
            <a:ext cx="9298146" cy="4205553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marR="0" indent="0" algn="ctr" defTabSz="1507846" rtl="0" eaLnBrk="1" fontAlgn="auto" latinLnBrk="0" hangingPunct="1">
              <a:lnSpc>
                <a:spcPct val="90000"/>
              </a:lnSpc>
              <a:spcBef>
                <a:spcPts val="16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507846" rtl="0" eaLnBrk="1" fontAlgn="auto" latinLnBrk="0" hangingPunct="1">
              <a:lnSpc>
                <a:spcPct val="90000"/>
              </a:lnSpc>
              <a:spcBef>
                <a:spcPts val="16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826349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2 Images (Belo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2603" y="301626"/>
            <a:ext cx="19098895" cy="712400"/>
          </a:xfrm>
        </p:spPr>
        <p:txBody>
          <a:bodyPr lIns="0">
            <a:noAutofit/>
          </a:bodyPr>
          <a:lstStyle>
            <a:lvl1pPr>
              <a:defRPr sz="5936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02603" y="1008667"/>
            <a:ext cx="19098895" cy="528817"/>
          </a:xfrm>
        </p:spPr>
        <p:txBody>
          <a:bodyPr lIns="0">
            <a:noAutofit/>
          </a:bodyPr>
          <a:lstStyle>
            <a:lvl1pPr marL="0" indent="0" algn="l" defTabSz="1507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98" b="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0" indent="0" algn="l" defTabSz="1507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98" b="0" kern="1200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0" indent="0" algn="l" defTabSz="1507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98" b="0" kern="1200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0" indent="0" algn="l" defTabSz="1507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98" b="0" kern="1200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0" indent="0" algn="l" defTabSz="1507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98" b="0" kern="1200" dirty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502606" y="1696405"/>
            <a:ext cx="9298145" cy="5905992"/>
          </a:xfrm>
        </p:spPr>
        <p:txBody>
          <a:bodyPr tIns="0" rIns="0" bIns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502602" y="7916547"/>
            <a:ext cx="9298148" cy="2487007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marR="0" indent="0" algn="ctr" defTabSz="1507846" rtl="0" eaLnBrk="1" fontAlgn="auto" latinLnBrk="0" hangingPunct="1">
              <a:lnSpc>
                <a:spcPct val="90000"/>
              </a:lnSpc>
              <a:spcBef>
                <a:spcPts val="16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507846" rtl="0" eaLnBrk="1" fontAlgn="auto" latinLnBrk="0" hangingPunct="1">
              <a:lnSpc>
                <a:spcPct val="90000"/>
              </a:lnSpc>
              <a:spcBef>
                <a:spcPts val="16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0303351" y="7916547"/>
            <a:ext cx="9298146" cy="248701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marR="0" indent="0" algn="ctr" defTabSz="1507846" rtl="0" eaLnBrk="1" fontAlgn="auto" latinLnBrk="0" hangingPunct="1">
              <a:lnSpc>
                <a:spcPct val="90000"/>
              </a:lnSpc>
              <a:spcBef>
                <a:spcPts val="16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507846" rtl="0" eaLnBrk="1" fontAlgn="auto" latinLnBrk="0" hangingPunct="1">
              <a:lnSpc>
                <a:spcPct val="90000"/>
              </a:lnSpc>
              <a:spcBef>
                <a:spcPts val="16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10303354" y="1696405"/>
            <a:ext cx="9298145" cy="5905992"/>
          </a:xfrm>
        </p:spPr>
        <p:txBody>
          <a:bodyPr tIns="0" rIns="0" bIns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20343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4 Images (Belo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2603" y="296720"/>
            <a:ext cx="19098895" cy="712400"/>
          </a:xfrm>
        </p:spPr>
        <p:txBody>
          <a:bodyPr lIns="0">
            <a:noAutofit/>
          </a:bodyPr>
          <a:lstStyle>
            <a:lvl1pPr>
              <a:defRPr sz="5936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02603" y="1008667"/>
            <a:ext cx="19098895" cy="528817"/>
          </a:xfrm>
        </p:spPr>
        <p:txBody>
          <a:bodyPr lIns="0">
            <a:noAutofit/>
          </a:bodyPr>
          <a:lstStyle>
            <a:lvl1pPr marL="0" indent="0" algn="l" defTabSz="1507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98" b="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0" indent="0" algn="l" defTabSz="1507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98" b="0" kern="1200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0" indent="0" algn="l" defTabSz="1507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98" b="0" kern="1200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0" indent="0" algn="l" defTabSz="1507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98" b="0" kern="1200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0" indent="0" algn="l" defTabSz="1507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98" b="0" kern="1200" dirty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502604" y="1696405"/>
            <a:ext cx="9298146" cy="5905992"/>
          </a:xfrm>
        </p:spPr>
        <p:txBody>
          <a:bodyPr tIns="0" rIns="0" bIns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502602" y="7857790"/>
            <a:ext cx="4523423" cy="2487011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marR="0" indent="0" algn="ctr" defTabSz="1507846" rtl="0" eaLnBrk="1" fontAlgn="auto" latinLnBrk="0" hangingPunct="1">
              <a:lnSpc>
                <a:spcPct val="90000"/>
              </a:lnSpc>
              <a:spcBef>
                <a:spcPts val="16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507846" rtl="0" eaLnBrk="1" fontAlgn="auto" latinLnBrk="0" hangingPunct="1">
              <a:lnSpc>
                <a:spcPct val="90000"/>
              </a:lnSpc>
              <a:spcBef>
                <a:spcPts val="16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10282408" y="1691499"/>
            <a:ext cx="9319088" cy="5905992"/>
          </a:xfrm>
        </p:spPr>
        <p:txBody>
          <a:bodyPr tIns="0" rIns="0" bIns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5277326" y="7857790"/>
            <a:ext cx="4523423" cy="2487011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marR="0" indent="0" algn="ctr" defTabSz="1507846" rtl="0" eaLnBrk="1" fontAlgn="auto" latinLnBrk="0" hangingPunct="1">
              <a:lnSpc>
                <a:spcPct val="90000"/>
              </a:lnSpc>
              <a:spcBef>
                <a:spcPts val="16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507846" rtl="0" eaLnBrk="1" fontAlgn="auto" latinLnBrk="0" hangingPunct="1">
              <a:lnSpc>
                <a:spcPct val="90000"/>
              </a:lnSpc>
              <a:spcBef>
                <a:spcPts val="16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10303351" y="7857790"/>
            <a:ext cx="4523423" cy="2487011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marR="0" indent="0" algn="ctr" defTabSz="1507846" rtl="0" eaLnBrk="1" fontAlgn="auto" latinLnBrk="0" hangingPunct="1">
              <a:lnSpc>
                <a:spcPct val="90000"/>
              </a:lnSpc>
              <a:spcBef>
                <a:spcPts val="16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507846" rtl="0" eaLnBrk="1" fontAlgn="auto" latinLnBrk="0" hangingPunct="1">
              <a:lnSpc>
                <a:spcPct val="90000"/>
              </a:lnSpc>
              <a:spcBef>
                <a:spcPts val="16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5078075" y="7857790"/>
            <a:ext cx="4523423" cy="2487011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marR="0" indent="0" algn="ctr" defTabSz="1507846" rtl="0" eaLnBrk="1" fontAlgn="auto" latinLnBrk="0" hangingPunct="1">
              <a:lnSpc>
                <a:spcPct val="90000"/>
              </a:lnSpc>
              <a:spcBef>
                <a:spcPts val="16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507846" rtl="0" eaLnBrk="1" fontAlgn="auto" latinLnBrk="0" hangingPunct="1">
              <a:lnSpc>
                <a:spcPct val="90000"/>
              </a:lnSpc>
              <a:spcBef>
                <a:spcPts val="16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364030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5377" y="140458"/>
            <a:ext cx="10479262" cy="1082732"/>
          </a:xfrm>
        </p:spPr>
        <p:txBody>
          <a:bodyPr lIns="0" tIns="0" rIns="0" bIns="0"/>
          <a:lstStyle>
            <a:lvl1pPr>
              <a:defRPr sz="7036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74628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2603" y="7850726"/>
            <a:ext cx="19098895" cy="2552831"/>
          </a:xfrm>
        </p:spPr>
        <p:txBody>
          <a:bodyPr lIns="0">
            <a:noAutofit/>
          </a:bodyPr>
          <a:lstStyle>
            <a:lvl1pPr algn="ctr">
              <a:defRPr sz="3958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2"/>
          </p:nvPr>
        </p:nvSpPr>
        <p:spPr>
          <a:xfrm>
            <a:off x="502603" y="415566"/>
            <a:ext cx="19098895" cy="714793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5579931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502603" y="415566"/>
            <a:ext cx="19098895" cy="7147935"/>
          </a:xfrm>
          <a:noFill/>
        </p:spPr>
        <p:txBody>
          <a:bodyPr/>
          <a:lstStyle>
            <a:lvl1pPr marL="0" marR="0" indent="0" algn="ctr" defTabSz="1507846" rtl="0" eaLnBrk="1" fontAlgn="auto" latinLnBrk="0" hangingPunct="1">
              <a:lnSpc>
                <a:spcPct val="90000"/>
              </a:lnSpc>
              <a:spcBef>
                <a:spcPts val="16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507846" rtl="0" eaLnBrk="1" fontAlgn="auto" latinLnBrk="0" hangingPunct="1">
              <a:lnSpc>
                <a:spcPct val="90000"/>
              </a:lnSpc>
              <a:spcBef>
                <a:spcPts val="16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2603" y="7850726"/>
            <a:ext cx="19098895" cy="2552831"/>
          </a:xfrm>
        </p:spPr>
        <p:txBody>
          <a:bodyPr lIns="0">
            <a:noAutofit/>
          </a:bodyPr>
          <a:lstStyle>
            <a:lvl1pPr algn="ctr">
              <a:defRPr sz="3958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46896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(White B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" y="4835271"/>
            <a:ext cx="9814710" cy="11859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968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02603" y="3089742"/>
            <a:ext cx="19098895" cy="1640967"/>
          </a:xfrm>
        </p:spPr>
        <p:txBody>
          <a:bodyPr anchor="b">
            <a:noAutofit/>
          </a:bodyPr>
          <a:lstStyle>
            <a:lvl1pPr algn="l">
              <a:defRPr sz="6596" b="1"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Placeholder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" b="37"/>
          <a:stretch>
            <a:fillRect/>
          </a:stretch>
        </p:blipFill>
        <p:spPr>
          <a:xfrm>
            <a:off x="15894009" y="386119"/>
            <a:ext cx="3707488" cy="4770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480CE8-7B80-6348-9DC8-68D2D38919C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2602" y="9558909"/>
            <a:ext cx="19098893" cy="13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001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(Blue BG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2" y="10147237"/>
            <a:ext cx="20104100" cy="1162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68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D6997E-0F98-BE4D-B4F5-D0EEB1EFB0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2602" y="9546942"/>
            <a:ext cx="19098893" cy="137629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3" y="4835271"/>
            <a:ext cx="9814710" cy="11859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968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02603" y="3089742"/>
            <a:ext cx="19098895" cy="1640967"/>
          </a:xfrm>
        </p:spPr>
        <p:txBody>
          <a:bodyPr anchor="b">
            <a:noAutofit/>
          </a:bodyPr>
          <a:lstStyle>
            <a:lvl1pPr algn="l">
              <a:defRPr sz="6596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Picture Placeholder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04" b="13104"/>
          <a:stretch>
            <a:fillRect/>
          </a:stretch>
        </p:blipFill>
        <p:spPr>
          <a:xfrm>
            <a:off x="15894009" y="354874"/>
            <a:ext cx="3707488" cy="4770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118C1F-6D19-4A72-A617-B982C4E3BB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1542"/>
          <a:stretch/>
        </p:blipFill>
        <p:spPr>
          <a:xfrm>
            <a:off x="502603" y="9627514"/>
            <a:ext cx="13507442" cy="24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55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lta Title Slide (White B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" y="4835271"/>
            <a:ext cx="9814710" cy="11859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68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2603" y="3089742"/>
            <a:ext cx="19098895" cy="1640967"/>
          </a:xfrm>
        </p:spPr>
        <p:txBody>
          <a:bodyPr anchor="b">
            <a:noAutofit/>
          </a:bodyPr>
          <a:lstStyle>
            <a:lvl1pPr algn="l">
              <a:defRPr sz="6596" b="1"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2605" y="4835271"/>
            <a:ext cx="9312108" cy="1185912"/>
          </a:xfrm>
        </p:spPr>
        <p:txBody>
          <a:bodyPr anchor="ctr">
            <a:noAutofit/>
          </a:bodyPr>
          <a:lstStyle>
            <a:lvl1pPr marL="0" indent="0" algn="l">
              <a:buNone/>
              <a:defRPr sz="3298">
                <a:solidFill>
                  <a:schemeClr val="bg1"/>
                </a:solidFill>
              </a:defRPr>
            </a:lvl1pPr>
            <a:lvl2pPr marL="753923" indent="0" algn="ctr">
              <a:buNone/>
              <a:defRPr sz="3298"/>
            </a:lvl2pPr>
            <a:lvl3pPr marL="1507846" indent="0" algn="ctr">
              <a:buNone/>
              <a:defRPr sz="2968"/>
            </a:lvl3pPr>
            <a:lvl4pPr marL="2261768" indent="0" algn="ctr">
              <a:buNone/>
              <a:defRPr sz="2638"/>
            </a:lvl4pPr>
            <a:lvl5pPr marL="3015691" indent="0" algn="ctr">
              <a:buNone/>
              <a:defRPr sz="2638"/>
            </a:lvl5pPr>
            <a:lvl6pPr marL="3769614" indent="0" algn="ctr">
              <a:buNone/>
              <a:defRPr sz="2638"/>
            </a:lvl6pPr>
            <a:lvl7pPr marL="4523537" indent="0" algn="ctr">
              <a:buNone/>
              <a:defRPr sz="2638"/>
            </a:lvl7pPr>
            <a:lvl8pPr marL="5277460" indent="0" algn="ctr">
              <a:buNone/>
              <a:defRPr sz="2638"/>
            </a:lvl8pPr>
            <a:lvl9pPr marL="6031382" indent="0" algn="ctr">
              <a:buNone/>
              <a:defRPr sz="2638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Placeholder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" b="37"/>
          <a:stretch>
            <a:fillRect/>
          </a:stretch>
        </p:blipFill>
        <p:spPr>
          <a:xfrm>
            <a:off x="15894009" y="386119"/>
            <a:ext cx="3707488" cy="4770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7397DF-05B2-2E43-9AE7-562B47A1C9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2602" y="9546942"/>
            <a:ext cx="19098893" cy="13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8377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5377" y="140458"/>
            <a:ext cx="10479262" cy="1082732"/>
          </a:xfrm>
        </p:spPr>
        <p:txBody>
          <a:bodyPr lIns="0" tIns="0" rIns="0" bIns="0"/>
          <a:lstStyle>
            <a:lvl1pPr>
              <a:defRPr sz="7036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1"/>
            <a:ext cx="874528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1"/>
            <a:ext cx="874528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5695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5377" y="140458"/>
            <a:ext cx="10479262" cy="1082732"/>
          </a:xfrm>
        </p:spPr>
        <p:txBody>
          <a:bodyPr lIns="0" tIns="0" rIns="0" bIns="0"/>
          <a:lstStyle>
            <a:lvl1pPr>
              <a:defRPr sz="7036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033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100" cy="11309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957"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1759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White B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" y="4835271"/>
            <a:ext cx="9814710" cy="11859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68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2603" y="3089742"/>
            <a:ext cx="19098895" cy="1640967"/>
          </a:xfrm>
        </p:spPr>
        <p:txBody>
          <a:bodyPr anchor="b">
            <a:noAutofit/>
          </a:bodyPr>
          <a:lstStyle>
            <a:lvl1pPr algn="l">
              <a:defRPr sz="6596" b="1"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2605" y="4835271"/>
            <a:ext cx="9312108" cy="1185912"/>
          </a:xfrm>
        </p:spPr>
        <p:txBody>
          <a:bodyPr anchor="ctr">
            <a:noAutofit/>
          </a:bodyPr>
          <a:lstStyle>
            <a:lvl1pPr marL="0" indent="0" algn="l">
              <a:buNone/>
              <a:defRPr sz="3298">
                <a:solidFill>
                  <a:schemeClr val="bg1"/>
                </a:solidFill>
              </a:defRPr>
            </a:lvl1pPr>
            <a:lvl2pPr marL="753923" indent="0" algn="ctr">
              <a:buNone/>
              <a:defRPr sz="3298"/>
            </a:lvl2pPr>
            <a:lvl3pPr marL="1507846" indent="0" algn="ctr">
              <a:buNone/>
              <a:defRPr sz="2968"/>
            </a:lvl3pPr>
            <a:lvl4pPr marL="2261768" indent="0" algn="ctr">
              <a:buNone/>
              <a:defRPr sz="2638"/>
            </a:lvl4pPr>
            <a:lvl5pPr marL="3015691" indent="0" algn="ctr">
              <a:buNone/>
              <a:defRPr sz="2638"/>
            </a:lvl5pPr>
            <a:lvl6pPr marL="3769614" indent="0" algn="ctr">
              <a:buNone/>
              <a:defRPr sz="2638"/>
            </a:lvl6pPr>
            <a:lvl7pPr marL="4523537" indent="0" algn="ctr">
              <a:buNone/>
              <a:defRPr sz="2638"/>
            </a:lvl7pPr>
            <a:lvl8pPr marL="5277460" indent="0" algn="ctr">
              <a:buNone/>
              <a:defRPr sz="2638"/>
            </a:lvl8pPr>
            <a:lvl9pPr marL="6031382" indent="0" algn="ctr">
              <a:buNone/>
              <a:defRPr sz="2638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Placeholder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" b="37"/>
          <a:stretch>
            <a:fillRect/>
          </a:stretch>
        </p:blipFill>
        <p:spPr>
          <a:xfrm>
            <a:off x="15894009" y="386119"/>
            <a:ext cx="3707488" cy="477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264763-E385-0A49-83F4-69A92FD31B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2602" y="9546942"/>
            <a:ext cx="19098893" cy="13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334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Dark BG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/>
          <p:cNvSpPr/>
          <p:nvPr userDrawn="1"/>
        </p:nvSpPr>
        <p:spPr>
          <a:xfrm>
            <a:off x="0" y="10147237"/>
            <a:ext cx="20104100" cy="1162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68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27B37D-6C0B-3C49-A386-F5F8E3059D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2602" y="9546942"/>
            <a:ext cx="19098893" cy="137629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3" y="4835271"/>
            <a:ext cx="9814710" cy="11859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68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2603" y="3089742"/>
            <a:ext cx="19098895" cy="1640967"/>
          </a:xfrm>
        </p:spPr>
        <p:txBody>
          <a:bodyPr anchor="b">
            <a:noAutofit/>
          </a:bodyPr>
          <a:lstStyle>
            <a:lvl1pPr algn="l">
              <a:defRPr sz="6596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2605" y="4835271"/>
            <a:ext cx="9312108" cy="1185912"/>
          </a:xfrm>
        </p:spPr>
        <p:txBody>
          <a:bodyPr anchor="ctr">
            <a:noAutofit/>
          </a:bodyPr>
          <a:lstStyle>
            <a:lvl1pPr marL="0" indent="0" algn="l">
              <a:buNone/>
              <a:defRPr sz="3298">
                <a:solidFill>
                  <a:schemeClr val="bg1"/>
                </a:solidFill>
              </a:defRPr>
            </a:lvl1pPr>
            <a:lvl2pPr marL="753923" indent="0" algn="ctr">
              <a:buNone/>
              <a:defRPr sz="3298"/>
            </a:lvl2pPr>
            <a:lvl3pPr marL="1507846" indent="0" algn="ctr">
              <a:buNone/>
              <a:defRPr sz="2968"/>
            </a:lvl3pPr>
            <a:lvl4pPr marL="2261768" indent="0" algn="ctr">
              <a:buNone/>
              <a:defRPr sz="2638"/>
            </a:lvl4pPr>
            <a:lvl5pPr marL="3015691" indent="0" algn="ctr">
              <a:buNone/>
              <a:defRPr sz="2638"/>
            </a:lvl5pPr>
            <a:lvl6pPr marL="3769614" indent="0" algn="ctr">
              <a:buNone/>
              <a:defRPr sz="2638"/>
            </a:lvl6pPr>
            <a:lvl7pPr marL="4523537" indent="0" algn="ctr">
              <a:buNone/>
              <a:defRPr sz="2638"/>
            </a:lvl7pPr>
            <a:lvl8pPr marL="5277460" indent="0" algn="ctr">
              <a:buNone/>
              <a:defRPr sz="2638"/>
            </a:lvl8pPr>
            <a:lvl9pPr marL="6031382" indent="0" algn="ctr">
              <a:buNone/>
              <a:defRPr sz="2638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Placeholder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04" b="13104"/>
          <a:stretch>
            <a:fillRect/>
          </a:stretch>
        </p:blipFill>
        <p:spPr>
          <a:xfrm>
            <a:off x="15894009" y="402743"/>
            <a:ext cx="3707488" cy="4770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1542"/>
          <a:stretch/>
        </p:blipFill>
        <p:spPr>
          <a:xfrm>
            <a:off x="502603" y="9627514"/>
            <a:ext cx="13507442" cy="24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2001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 3" descr="NewWorldmap-JV-Pure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3" t="2061" r="217" b="468"/>
          <a:stretch/>
        </p:blipFill>
        <p:spPr>
          <a:xfrm>
            <a:off x="502603" y="1721065"/>
            <a:ext cx="19098895" cy="86824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2603" y="296720"/>
            <a:ext cx="19098895" cy="712400"/>
          </a:xfrm>
        </p:spPr>
        <p:txBody>
          <a:bodyPr lIns="0">
            <a:noAutofit/>
          </a:bodyPr>
          <a:lstStyle>
            <a:lvl1pPr>
              <a:defRPr sz="5936" b="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02603" y="1009120"/>
            <a:ext cx="19098895" cy="528363"/>
          </a:xfrm>
        </p:spPr>
        <p:txBody>
          <a:bodyPr lIns="0">
            <a:noAutofit/>
          </a:bodyPr>
          <a:lstStyle>
            <a:lvl1pPr marL="0" indent="0" algn="l" defTabSz="1507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98" b="0" kern="1200" cap="none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0" indent="0" algn="l" defTabSz="1507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98" b="0" kern="1200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0" indent="0" algn="l" defTabSz="1507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98" b="0" kern="1200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0" indent="0" algn="l" defTabSz="1507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98" b="0" kern="1200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0" indent="0" algn="l" defTabSz="1507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98" b="0" kern="1200" dirty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2847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20104100" cy="7803133"/>
          </a:xfrm>
          <a:solidFill>
            <a:schemeClr val="tx2">
              <a:lumMod val="20000"/>
              <a:lumOff val="80000"/>
            </a:schemeClr>
          </a:solidFill>
        </p:spPr>
        <p:txBody>
          <a:bodyPr tIns="914400"/>
          <a:lstStyle>
            <a:lvl1pPr marL="0" marR="0" indent="0" algn="ctr" defTabSz="1507846" rtl="0" eaLnBrk="1" fontAlgn="auto" latinLnBrk="0" hangingPunct="1">
              <a:lnSpc>
                <a:spcPct val="90000"/>
              </a:lnSpc>
              <a:spcBef>
                <a:spcPts val="16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507846" rtl="0" eaLnBrk="1" fontAlgn="auto" latinLnBrk="0" hangingPunct="1">
              <a:lnSpc>
                <a:spcPct val="90000"/>
              </a:lnSpc>
              <a:spcBef>
                <a:spcPts val="164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2603" y="8321604"/>
            <a:ext cx="19098895" cy="712400"/>
          </a:xfrm>
        </p:spPr>
        <p:txBody>
          <a:bodyPr lIns="0">
            <a:noAutofit/>
          </a:bodyPr>
          <a:lstStyle>
            <a:lvl1pPr>
              <a:defRPr sz="5936" b="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02603" y="9033551"/>
            <a:ext cx="19098895" cy="528817"/>
          </a:xfrm>
        </p:spPr>
        <p:txBody>
          <a:bodyPr lIns="0">
            <a:noAutofit/>
          </a:bodyPr>
          <a:lstStyle>
            <a:lvl1pPr marL="0" indent="0" algn="l" defTabSz="1507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98" b="0" kern="1200" cap="none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0" indent="0" algn="l" defTabSz="1507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98" b="0" kern="1200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0" indent="0" algn="l" defTabSz="1507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98" b="0" kern="1200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0" indent="0" algn="l" defTabSz="1507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98" b="0" kern="1200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0" indent="0" algn="l" defTabSz="1507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98" b="0" kern="1200" dirty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7689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21" Type="http://schemas.openxmlformats.org/officeDocument/2006/relationships/image" Target="../media/image3.jpeg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100" cy="113093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957"/>
          </a:p>
        </p:txBody>
      </p:sp>
      <p:sp>
        <p:nvSpPr>
          <p:cNvPr id="17" name="bk object 17"/>
          <p:cNvSpPr/>
          <p:nvPr/>
        </p:nvSpPr>
        <p:spPr>
          <a:xfrm>
            <a:off x="16879067" y="10450678"/>
            <a:ext cx="2722430" cy="3560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957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5377" y="140458"/>
            <a:ext cx="10479262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76418" y="1888381"/>
            <a:ext cx="1875125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2" y="10517696"/>
            <a:ext cx="462394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0236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1005200">
        <a:defRPr>
          <a:latin typeface="+mn-lt"/>
          <a:ea typeface="+mn-ea"/>
          <a:cs typeface="+mn-cs"/>
        </a:defRPr>
      </a:lvl2pPr>
      <a:lvl3pPr marL="2010400">
        <a:defRPr>
          <a:latin typeface="+mn-lt"/>
          <a:ea typeface="+mn-ea"/>
          <a:cs typeface="+mn-cs"/>
        </a:defRPr>
      </a:lvl3pPr>
      <a:lvl4pPr marL="3015600">
        <a:defRPr>
          <a:latin typeface="+mn-lt"/>
          <a:ea typeface="+mn-ea"/>
          <a:cs typeface="+mn-cs"/>
        </a:defRPr>
      </a:lvl4pPr>
      <a:lvl5pPr marL="4020800">
        <a:defRPr>
          <a:latin typeface="+mn-lt"/>
          <a:ea typeface="+mn-ea"/>
          <a:cs typeface="+mn-cs"/>
        </a:defRPr>
      </a:lvl5pPr>
      <a:lvl6pPr marL="5026000">
        <a:defRPr>
          <a:latin typeface="+mn-lt"/>
          <a:ea typeface="+mn-ea"/>
          <a:cs typeface="+mn-cs"/>
        </a:defRPr>
      </a:lvl6pPr>
      <a:lvl7pPr marL="6031200">
        <a:defRPr>
          <a:latin typeface="+mn-lt"/>
          <a:ea typeface="+mn-ea"/>
          <a:cs typeface="+mn-cs"/>
        </a:defRPr>
      </a:lvl7pPr>
      <a:lvl8pPr marL="7036399">
        <a:defRPr>
          <a:latin typeface="+mn-lt"/>
          <a:ea typeface="+mn-ea"/>
          <a:cs typeface="+mn-cs"/>
        </a:defRPr>
      </a:lvl8pPr>
      <a:lvl9pPr marL="804159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1005200">
        <a:defRPr>
          <a:latin typeface="+mn-lt"/>
          <a:ea typeface="+mn-ea"/>
          <a:cs typeface="+mn-cs"/>
        </a:defRPr>
      </a:lvl2pPr>
      <a:lvl3pPr marL="2010400">
        <a:defRPr>
          <a:latin typeface="+mn-lt"/>
          <a:ea typeface="+mn-ea"/>
          <a:cs typeface="+mn-cs"/>
        </a:defRPr>
      </a:lvl3pPr>
      <a:lvl4pPr marL="3015600">
        <a:defRPr>
          <a:latin typeface="+mn-lt"/>
          <a:ea typeface="+mn-ea"/>
          <a:cs typeface="+mn-cs"/>
        </a:defRPr>
      </a:lvl4pPr>
      <a:lvl5pPr marL="4020800">
        <a:defRPr>
          <a:latin typeface="+mn-lt"/>
          <a:ea typeface="+mn-ea"/>
          <a:cs typeface="+mn-cs"/>
        </a:defRPr>
      </a:lvl5pPr>
      <a:lvl6pPr marL="5026000">
        <a:defRPr>
          <a:latin typeface="+mn-lt"/>
          <a:ea typeface="+mn-ea"/>
          <a:cs typeface="+mn-cs"/>
        </a:defRPr>
      </a:lvl6pPr>
      <a:lvl7pPr marL="6031200">
        <a:defRPr>
          <a:latin typeface="+mn-lt"/>
          <a:ea typeface="+mn-ea"/>
          <a:cs typeface="+mn-cs"/>
        </a:defRPr>
      </a:lvl7pPr>
      <a:lvl8pPr marL="7036399">
        <a:defRPr>
          <a:latin typeface="+mn-lt"/>
          <a:ea typeface="+mn-ea"/>
          <a:cs typeface="+mn-cs"/>
        </a:defRPr>
      </a:lvl8pPr>
      <a:lvl9pPr marL="8041599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603" y="146603"/>
            <a:ext cx="19098895" cy="107106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603" y="1416359"/>
            <a:ext cx="19098895" cy="8987196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4337" y="10649100"/>
            <a:ext cx="2077161" cy="267463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318159" y="10727496"/>
            <a:ext cx="843820" cy="358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41A8D91-000C-48B8-906B-5437981C7B77}" type="slidenum">
              <a:rPr lang="en-US" sz="1731" smtClean="0"/>
              <a:t>‹#›</a:t>
            </a:fld>
            <a:endParaRPr lang="en-US" sz="1731"/>
          </a:p>
        </p:txBody>
      </p:sp>
    </p:spTree>
    <p:extLst>
      <p:ext uri="{BB962C8B-B14F-4D97-AF65-F5344CB8AC3E}">
        <p14:creationId xmlns:p14="http://schemas.microsoft.com/office/powerpoint/2010/main" val="2667699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</p:sldLayoutIdLst>
  <p:hf hdr="0" dt="0"/>
  <p:txStyles>
    <p:titleStyle>
      <a:lvl1pPr algn="l" defTabSz="1507846" rtl="0" eaLnBrk="1" latinLnBrk="0" hangingPunct="1">
        <a:lnSpc>
          <a:spcPct val="90000"/>
        </a:lnSpc>
        <a:spcBef>
          <a:spcPct val="0"/>
        </a:spcBef>
        <a:buNone/>
        <a:defRPr sz="5936" b="0" kern="1200" cap="all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376961" indent="-376961" algn="l" defTabSz="1507846" rtl="0" eaLnBrk="1" latinLnBrk="0" hangingPunct="1">
        <a:lnSpc>
          <a:spcPct val="90000"/>
        </a:lnSpc>
        <a:spcBef>
          <a:spcPts val="1649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1pPr>
      <a:lvl2pPr marL="1130884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638" kern="1200">
          <a:solidFill>
            <a:schemeClr val="tx1"/>
          </a:solidFill>
          <a:latin typeface="+mn-lt"/>
          <a:ea typeface="+mn-ea"/>
          <a:cs typeface="+mn-cs"/>
        </a:defRPr>
      </a:lvl2pPr>
      <a:lvl3pPr marL="1884807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2638730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1979" kern="1200">
          <a:solidFill>
            <a:schemeClr val="tx1"/>
          </a:solidFill>
          <a:latin typeface="+mn-lt"/>
          <a:ea typeface="+mn-ea"/>
          <a:cs typeface="+mn-cs"/>
        </a:defRPr>
      </a:lvl4pPr>
      <a:lvl5pPr marL="3392653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1979" kern="1200">
          <a:solidFill>
            <a:schemeClr val="tx1"/>
          </a:solidFill>
          <a:latin typeface="+mn-lt"/>
          <a:ea typeface="+mn-ea"/>
          <a:cs typeface="+mn-cs"/>
        </a:defRPr>
      </a:lvl5pPr>
      <a:lvl6pPr marL="4146575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900498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654421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408344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1pPr>
      <a:lvl2pPr marL="753923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2pPr>
      <a:lvl3pPr marL="1507846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3pPr>
      <a:lvl4pPr marL="2261768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015691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3769614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523537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277460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031382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92">
          <p15:clr>
            <a:srgbClr val="F26B43"/>
          </p15:clr>
        </p15:guide>
        <p15:guide id="3" pos="7488">
          <p15:clr>
            <a:srgbClr val="F26B43"/>
          </p15:clr>
        </p15:guide>
        <p15:guide id="4" orient="horz" pos="3974">
          <p15:clr>
            <a:srgbClr val="F26B43"/>
          </p15:clr>
        </p15:guide>
        <p15:guide id="5" orient="horz" pos="586">
          <p15:clr>
            <a:srgbClr val="F26B43"/>
          </p15:clr>
        </p15:guide>
        <p15:guide id="6" orient="horz" pos="648">
          <p15:clr>
            <a:srgbClr val="F26B43"/>
          </p15:clr>
        </p15:guide>
        <p15:guide id="7" pos="3744">
          <p15:clr>
            <a:srgbClr val="F26B43"/>
          </p15:clr>
        </p15:guide>
        <p15:guide id="8" pos="3840">
          <p15:clr>
            <a:srgbClr val="F26B43"/>
          </p15:clr>
        </p15:guide>
        <p15:guide id="9" pos="3936">
          <p15:clr>
            <a:srgbClr val="F26B43"/>
          </p15:clr>
        </p15:guide>
        <p15:guide id="10" orient="horz" pos="144">
          <p15:clr>
            <a:srgbClr val="F26B43"/>
          </p15:clr>
        </p15:guide>
        <p15:guide id="11" orient="horz" pos="417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delta.com/spanish/noticia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lta-a.akamaihd.net/mm/flvmedia/717/2/0/2/20200590_0%20Generic%20Intro_Bob_Spanish%20v3_OPENCAPS_a9xmc518.mp4?cid=717&amp;aid=3818655&amp;afid=8057524&amp;assetid=3818655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92180E-AAB0-4826-82AB-5337032F7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9" y="-11247"/>
            <a:ext cx="20085911" cy="993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449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62F64BD-B069-4F1E-8ED6-4B3BE27DB05D}"/>
              </a:ext>
            </a:extLst>
          </p:cNvPr>
          <p:cNvSpPr/>
          <p:nvPr/>
        </p:nvSpPr>
        <p:spPr>
          <a:xfrm>
            <a:off x="5707394" y="10531475"/>
            <a:ext cx="7543800" cy="5574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9765" y="46198"/>
            <a:ext cx="18623520" cy="1052316"/>
          </a:xfrm>
          <a:prstGeom prst="rect">
            <a:avLst/>
          </a:prstGeom>
        </p:spPr>
        <p:txBody>
          <a:bodyPr vert="horz" wrap="square" lIns="0" tIns="36299" rIns="0" bIns="0" rtlCol="0">
            <a:spAutoFit/>
          </a:bodyPr>
          <a:lstStyle/>
          <a:p>
            <a:pPr marL="27922" algn="ctr">
              <a:spcBef>
                <a:spcPts val="286"/>
              </a:spcBef>
            </a:pPr>
            <a:r>
              <a:rPr lang="en-US" sz="6600" spc="-55" dirty="0"/>
              <a:t>Delta Professional</a:t>
            </a:r>
            <a:endParaRPr spc="22" dirty="0"/>
          </a:p>
        </p:txBody>
      </p:sp>
      <p:sp>
        <p:nvSpPr>
          <p:cNvPr id="7" name="object 7"/>
          <p:cNvSpPr txBox="1"/>
          <p:nvPr/>
        </p:nvSpPr>
        <p:spPr>
          <a:xfrm>
            <a:off x="2396000" y="10564674"/>
            <a:ext cx="14166588" cy="508900"/>
          </a:xfrm>
          <a:prstGeom prst="rect">
            <a:avLst/>
          </a:prstGeom>
        </p:spPr>
        <p:txBody>
          <a:bodyPr vert="horz" wrap="square" lIns="0" tIns="34903" rIns="0" bIns="0" rtlCol="0">
            <a:spAutoFit/>
          </a:bodyPr>
          <a:lstStyle/>
          <a:p>
            <a:pPr marL="15357" algn="ctr" defTabSz="2010400">
              <a:spcBef>
                <a:spcPts val="275"/>
              </a:spcBef>
            </a:pPr>
            <a:r>
              <a:rPr sz="3078" b="1" spc="11" dirty="0">
                <a:solidFill>
                  <a:srgbClr val="FFFFFF"/>
                </a:solidFill>
                <a:latin typeface="Calibri"/>
                <a:cs typeface="Calibri"/>
              </a:rPr>
              <a:t>Delta</a:t>
            </a:r>
            <a:r>
              <a:rPr sz="3078" b="1" spc="8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78" b="1" spc="-11" dirty="0">
                <a:solidFill>
                  <a:srgbClr val="FFFFFF"/>
                </a:solidFill>
                <a:latin typeface="Calibri"/>
                <a:cs typeface="Calibri"/>
              </a:rPr>
              <a:t>Professional</a:t>
            </a:r>
            <a:r>
              <a:rPr lang="en-US" sz="3078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78" dirty="0">
                <a:solidFill>
                  <a:srgbClr val="FFFFFF"/>
                </a:solidFill>
                <a:latin typeface="Calibri"/>
                <a:cs typeface="Calibri"/>
              </a:rPr>
              <a:t>pro.</a:t>
            </a:r>
            <a:r>
              <a:rPr lang="en-US" sz="3078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3078" dirty="0">
                <a:solidFill>
                  <a:srgbClr val="FFFFFF"/>
                </a:solidFill>
                <a:latin typeface="Calibri"/>
                <a:cs typeface="Calibri"/>
              </a:rPr>
              <a:t>lta.com/</a:t>
            </a:r>
            <a:r>
              <a:rPr lang="en-US" sz="3078" dirty="0" err="1">
                <a:solidFill>
                  <a:srgbClr val="FFFFFF"/>
                </a:solidFill>
                <a:latin typeface="Calibri"/>
                <a:cs typeface="Calibri"/>
              </a:rPr>
              <a:t>agencias</a:t>
            </a:r>
            <a:r>
              <a:rPr lang="en-US" sz="307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3078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1DA89-21F1-4B3B-A5C5-4A22F0C8FFFD}"/>
              </a:ext>
            </a:extLst>
          </p:cNvPr>
          <p:cNvSpPr txBox="1"/>
          <p:nvPr/>
        </p:nvSpPr>
        <p:spPr>
          <a:xfrm>
            <a:off x="9695148" y="1347685"/>
            <a:ext cx="60719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dirty="0">
                <a:solidFill>
                  <a:schemeClr val="bg1"/>
                </a:solidFill>
              </a:rPr>
              <a:t>Sitio dedicado al agente de viajes.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AR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dirty="0">
                <a:solidFill>
                  <a:schemeClr val="bg1"/>
                </a:solidFill>
              </a:rPr>
              <a:t>No requiere acceder con usuario y contraseña.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AR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dirty="0">
                <a:solidFill>
                  <a:schemeClr val="bg1"/>
                </a:solidFill>
              </a:rPr>
              <a:t>Información operativa sobre tipos de </a:t>
            </a:r>
            <a:r>
              <a:rPr lang="es-AR" dirty="0" err="1">
                <a:solidFill>
                  <a:schemeClr val="bg1"/>
                </a:solidFill>
              </a:rPr>
              <a:t>waivers</a:t>
            </a:r>
            <a:r>
              <a:rPr lang="es-AR" dirty="0">
                <a:solidFill>
                  <a:schemeClr val="bg1"/>
                </a:solidFill>
              </a:rPr>
              <a:t>, cambios operacionales y boletines informativos.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AR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dirty="0">
                <a:solidFill>
                  <a:schemeClr val="bg1"/>
                </a:solidFill>
              </a:rPr>
              <a:t>Procedimientos para reembolsos, cambios de nombres, envíos a devolución, políticas de equipaje, entre otros.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AR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dirty="0">
                <a:solidFill>
                  <a:schemeClr val="bg1"/>
                </a:solidFill>
              </a:rPr>
              <a:t>Acceso a la herramienta buscador de políticas COVID-19 para saber que </a:t>
            </a:r>
            <a:r>
              <a:rPr lang="es-AR" dirty="0" err="1">
                <a:solidFill>
                  <a:schemeClr val="bg1"/>
                </a:solidFill>
              </a:rPr>
              <a:t>waiver</a:t>
            </a:r>
            <a:r>
              <a:rPr lang="es-AR" dirty="0">
                <a:solidFill>
                  <a:schemeClr val="bg1"/>
                </a:solidFill>
              </a:rPr>
              <a:t> utilizar para cada boleto.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49284D-4A4E-40D9-8C37-97EB96375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0" y="1336807"/>
            <a:ext cx="9286875" cy="86963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A3A58A-379D-4A38-A595-74C6F9BD8C6F}"/>
              </a:ext>
            </a:extLst>
          </p:cNvPr>
          <p:cNvSpPr txBox="1"/>
          <p:nvPr/>
        </p:nvSpPr>
        <p:spPr>
          <a:xfrm>
            <a:off x="6843710" y="10531475"/>
            <a:ext cx="6416679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/>
                </a:solidFill>
              </a:rPr>
              <a:t>Delta News Hub </a:t>
            </a:r>
            <a:r>
              <a:rPr lang="es-AR" sz="2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https://news.delta.com/</a:t>
            </a:r>
            <a:endParaRPr lang="es-CL" sz="2400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6AA0869-A31A-4AF7-A912-3FAB31568178}"/>
              </a:ext>
            </a:extLst>
          </p:cNvPr>
          <p:cNvSpPr txBox="1">
            <a:spLocks/>
          </p:cNvSpPr>
          <p:nvPr/>
        </p:nvSpPr>
        <p:spPr>
          <a:xfrm>
            <a:off x="4355888" y="126048"/>
            <a:ext cx="10479262" cy="1082691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kern="0" dirty="0">
                <a:solidFill>
                  <a:schemeClr val="bg1"/>
                </a:solidFill>
              </a:rPr>
              <a:t>Delta News Hub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B1BA9-C27C-4E98-965B-F26415209D74}"/>
              </a:ext>
            </a:extLst>
          </p:cNvPr>
          <p:cNvSpPr txBox="1"/>
          <p:nvPr/>
        </p:nvSpPr>
        <p:spPr>
          <a:xfrm>
            <a:off x="13858878" y="1336308"/>
            <a:ext cx="4876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dirty="0">
                <a:solidFill>
                  <a:schemeClr val="bg1"/>
                </a:solidFill>
              </a:rPr>
              <a:t>Sitio para revisar las ultimas actualizaciones de Delta Air </a:t>
            </a:r>
            <a:r>
              <a:rPr lang="es-AR" dirty="0" err="1">
                <a:solidFill>
                  <a:schemeClr val="bg1"/>
                </a:solidFill>
              </a:rPr>
              <a:t>Lines</a:t>
            </a:r>
            <a:r>
              <a:rPr lang="es-AR" dirty="0">
                <a:solidFill>
                  <a:schemeClr val="bg1"/>
                </a:solidFill>
              </a:rPr>
              <a:t> en la industria. </a:t>
            </a:r>
          </a:p>
          <a:p>
            <a:pPr algn="just"/>
            <a:endParaRPr lang="es-AR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dirty="0">
                <a:solidFill>
                  <a:schemeClr val="bg1"/>
                </a:solidFill>
              </a:rPr>
              <a:t>Excelente fuente para viajeros, agentes de viajes y público en general.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AR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dirty="0">
                <a:solidFill>
                  <a:schemeClr val="bg1"/>
                </a:solidFill>
              </a:rPr>
              <a:t>Información sobre tipos de aviones, rutas que operamos, servicios de comidas, palabras del CEO, y mucho mas.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4AE966-F028-46E7-941A-8A5414B4D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0" y="1195883"/>
            <a:ext cx="13683223" cy="857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73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45B88F9-E2E6-4F97-B721-E10DB693E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327" y="168275"/>
            <a:ext cx="10787512" cy="1082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53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245384-7310-4946-9A5A-BDFFC6153CA4}"/>
              </a:ext>
            </a:extLst>
          </p:cNvPr>
          <p:cNvSpPr txBox="1"/>
          <p:nvPr/>
        </p:nvSpPr>
        <p:spPr>
          <a:xfrm>
            <a:off x="984250" y="2378075"/>
            <a:ext cx="17678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err="1">
                <a:solidFill>
                  <a:schemeClr val="bg1"/>
                </a:solidFill>
              </a:rPr>
              <a:t>Download</a:t>
            </a:r>
            <a:r>
              <a:rPr lang="es-AR" dirty="0">
                <a:solidFill>
                  <a:schemeClr val="bg1"/>
                </a:solidFill>
              </a:rPr>
              <a:t> video and </a:t>
            </a:r>
            <a:r>
              <a:rPr lang="es-AR" dirty="0" err="1">
                <a:solidFill>
                  <a:schemeClr val="bg1"/>
                </a:solidFill>
              </a:rPr>
              <a:t>insert</a:t>
            </a:r>
            <a:r>
              <a:rPr lang="es-AR" dirty="0">
                <a:solidFill>
                  <a:schemeClr val="bg1"/>
                </a:solidFill>
              </a:rPr>
              <a:t> here.</a:t>
            </a:r>
          </a:p>
          <a:p>
            <a:endParaRPr lang="es-AR" dirty="0">
              <a:solidFill>
                <a:schemeClr val="bg1"/>
              </a:solidFill>
            </a:endParaRPr>
          </a:p>
          <a:p>
            <a:endParaRPr lang="es-AR" dirty="0">
              <a:solidFill>
                <a:schemeClr val="bg1"/>
              </a:solidFill>
            </a:endParaRPr>
          </a:p>
          <a:p>
            <a:r>
              <a:rPr lang="es-AR" dirty="0" err="1">
                <a:solidFill>
                  <a:schemeClr val="bg1"/>
                </a:solidFill>
              </a:rPr>
              <a:t>Download</a:t>
            </a:r>
            <a:r>
              <a:rPr lang="es-AR" dirty="0">
                <a:solidFill>
                  <a:schemeClr val="bg1"/>
                </a:solidFill>
              </a:rPr>
              <a:t> video – </a:t>
            </a:r>
            <a:r>
              <a:rPr lang="es-AR" dirty="0" err="1">
                <a:solidFill>
                  <a:schemeClr val="bg1"/>
                </a:solidFill>
              </a:rPr>
              <a:t>click</a:t>
            </a:r>
            <a:r>
              <a:rPr lang="es-AR" dirty="0">
                <a:solidFill>
                  <a:schemeClr val="bg1"/>
                </a:solidFill>
              </a:rPr>
              <a:t> </a:t>
            </a:r>
            <a:r>
              <a:rPr lang="es-AR" dirty="0">
                <a:solidFill>
                  <a:schemeClr val="bg1"/>
                </a:solidFill>
                <a:hlinkClick r:id="rId3"/>
              </a:rPr>
              <a:t>here</a:t>
            </a:r>
            <a:r>
              <a:rPr lang="es-AR" dirty="0">
                <a:solidFill>
                  <a:schemeClr val="bg1"/>
                </a:solidFill>
              </a:rPr>
              <a:t>. En la esquina inferior derecha, verá 3 puntos verticales; por favor haga </a:t>
            </a:r>
            <a:r>
              <a:rPr lang="es-AR" dirty="0" err="1">
                <a:solidFill>
                  <a:schemeClr val="bg1"/>
                </a:solidFill>
              </a:rPr>
              <a:t>click</a:t>
            </a:r>
            <a:r>
              <a:rPr lang="es-AR" dirty="0">
                <a:solidFill>
                  <a:schemeClr val="bg1"/>
                </a:solidFill>
              </a:rPr>
              <a:t> y seleccione la opción </a:t>
            </a:r>
            <a:r>
              <a:rPr lang="es-AR" dirty="0" err="1">
                <a:solidFill>
                  <a:schemeClr val="bg1"/>
                </a:solidFill>
              </a:rPr>
              <a:t>Download</a:t>
            </a:r>
            <a:r>
              <a:rPr lang="es-AR" dirty="0">
                <a:solidFill>
                  <a:schemeClr val="bg1"/>
                </a:solidFill>
              </a:rPr>
              <a:t>.</a:t>
            </a:r>
          </a:p>
          <a:p>
            <a:endParaRPr lang="es-AR" dirty="0">
              <a:solidFill>
                <a:schemeClr val="bg1"/>
              </a:solidFill>
            </a:endParaRPr>
          </a:p>
          <a:p>
            <a:r>
              <a:rPr lang="es-AR" dirty="0">
                <a:solidFill>
                  <a:schemeClr val="bg1"/>
                </a:solidFill>
              </a:rPr>
              <a:t>Una vez que haya hecho descargado el video en su computadora, puede insertar el video en este PPT, haciendo </a:t>
            </a:r>
            <a:r>
              <a:rPr lang="es-AR" dirty="0" err="1">
                <a:solidFill>
                  <a:schemeClr val="bg1"/>
                </a:solidFill>
              </a:rPr>
              <a:t>click</a:t>
            </a:r>
            <a:r>
              <a:rPr lang="es-AR" dirty="0">
                <a:solidFill>
                  <a:schemeClr val="bg1"/>
                </a:solidFill>
              </a:rPr>
              <a:t> en “</a:t>
            </a:r>
            <a:r>
              <a:rPr lang="es-AR" dirty="0" err="1">
                <a:solidFill>
                  <a:schemeClr val="bg1"/>
                </a:solidFill>
              </a:rPr>
              <a:t>Insert</a:t>
            </a:r>
            <a:r>
              <a:rPr lang="es-AR" dirty="0">
                <a:solidFill>
                  <a:schemeClr val="bg1"/>
                </a:solidFill>
              </a:rPr>
              <a:t>”, luego “Video” y luego “Video </a:t>
            </a:r>
            <a:r>
              <a:rPr lang="es-AR" dirty="0" err="1">
                <a:solidFill>
                  <a:schemeClr val="bg1"/>
                </a:solidFill>
              </a:rPr>
              <a:t>on</a:t>
            </a:r>
            <a:r>
              <a:rPr lang="es-AR" dirty="0">
                <a:solidFill>
                  <a:schemeClr val="bg1"/>
                </a:solidFill>
              </a:rPr>
              <a:t> </a:t>
            </a:r>
            <a:r>
              <a:rPr lang="es-AR" dirty="0" err="1">
                <a:solidFill>
                  <a:schemeClr val="bg1"/>
                </a:solidFill>
              </a:rPr>
              <a:t>my</a:t>
            </a:r>
            <a:r>
              <a:rPr lang="es-AR" dirty="0">
                <a:solidFill>
                  <a:schemeClr val="bg1"/>
                </a:solidFill>
              </a:rPr>
              <a:t> PC”.</a:t>
            </a:r>
          </a:p>
          <a:p>
            <a:endParaRPr lang="es-AR" dirty="0">
              <a:solidFill>
                <a:schemeClr val="bg1"/>
              </a:solidFill>
            </a:endParaRPr>
          </a:p>
          <a:p>
            <a:endParaRPr lang="es-A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867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138CA72-A218-47AE-8547-8A9625142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59" y="168275"/>
            <a:ext cx="19598075" cy="9982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B0ECA2-17E2-486E-A819-AA7C8A0315A5}"/>
              </a:ext>
            </a:extLst>
          </p:cNvPr>
          <p:cNvSpPr txBox="1"/>
          <p:nvPr/>
        </p:nvSpPr>
        <p:spPr>
          <a:xfrm>
            <a:off x="8223250" y="10379075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600" dirty="0">
                <a:solidFill>
                  <a:schemeClr val="bg1"/>
                </a:solidFill>
              </a:rPr>
              <a:t>Muchas gracias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19927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lta">
  <a:themeElements>
    <a:clrScheme name="Custom 18">
      <a:dk1>
        <a:sysClr val="windowText" lastClr="000000"/>
      </a:dk1>
      <a:lt1>
        <a:sysClr val="window" lastClr="FFFFFF"/>
      </a:lt1>
      <a:dk2>
        <a:srgbClr val="003366"/>
      </a:dk2>
      <a:lt2>
        <a:srgbClr val="EEECE1"/>
      </a:lt2>
      <a:accent1>
        <a:srgbClr val="003366"/>
      </a:accent1>
      <a:accent2>
        <a:srgbClr val="C01933"/>
      </a:accent2>
      <a:accent3>
        <a:srgbClr val="991933"/>
      </a:accent3>
      <a:accent4>
        <a:srgbClr val="635232"/>
      </a:accent4>
      <a:accent5>
        <a:srgbClr val="AA9D85"/>
      </a:accent5>
      <a:accent6>
        <a:srgbClr val="4C3B11"/>
      </a:accent6>
      <a:hlink>
        <a:srgbClr val="C01933"/>
      </a:hlink>
      <a:folHlink>
        <a:srgbClr val="EA8A1A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lta_and_Partners_QBR_Template_11Apr2017.pptx" id="{6E541A6D-A609-2C43-8912-B7CFB54BCBBB}" vid="{AC679706-66DB-2742-8C0B-0F7E93449E9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68E6647F31364E83E49DE7DA910FD1" ma:contentTypeVersion="13" ma:contentTypeDescription="Create a new document." ma:contentTypeScope="" ma:versionID="1786c638b214779dedeb6c1e5d8fe465">
  <xsd:schema xmlns:xsd="http://www.w3.org/2001/XMLSchema" xmlns:xs="http://www.w3.org/2001/XMLSchema" xmlns:p="http://schemas.microsoft.com/office/2006/metadata/properties" xmlns:ns3="abdd2339-1d08-45fd-8a0f-2cd73038b389" xmlns:ns4="95b34e26-e977-4daf-9e69-d0a75d5a2203" targetNamespace="http://schemas.microsoft.com/office/2006/metadata/properties" ma:root="true" ma:fieldsID="d9194b989f227b3b580fa810ebb4dd35" ns3:_="" ns4:_="">
    <xsd:import namespace="abdd2339-1d08-45fd-8a0f-2cd73038b389"/>
    <xsd:import namespace="95b34e26-e977-4daf-9e69-d0a75d5a220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dd2339-1d08-45fd-8a0f-2cd73038b3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b34e26-e977-4daf-9e69-d0a75d5a2203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FB8747E-8E81-4C27-B41A-9E323B2F7A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dd2339-1d08-45fd-8a0f-2cd73038b389"/>
    <ds:schemaRef ds:uri="95b34e26-e977-4daf-9e69-d0a75d5a22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BAEDE7F-170C-41E2-8266-7BE12669FFF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CF6486D-86B8-4F79-9D4E-8C7FE1C0AF56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abdd2339-1d08-45fd-8a0f-2cd73038b389"/>
    <ds:schemaRef ds:uri="http://schemas.microsoft.com/office/2006/documentManagement/types"/>
    <ds:schemaRef ds:uri="http://schemas.microsoft.com/office/infopath/2007/PartnerControls"/>
    <ds:schemaRef ds:uri="95b34e26-e977-4daf-9e69-d0a75d5a2203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1189</TotalTime>
  <Words>272</Words>
  <Application>Microsoft Office PowerPoint</Application>
  <PresentationFormat>Custom</PresentationFormat>
  <Paragraphs>35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1_Office Theme</vt:lpstr>
      <vt:lpstr>Delta</vt:lpstr>
      <vt:lpstr>PowerPoint Presentation</vt:lpstr>
      <vt:lpstr>Delta Professional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Delta-KeepClimbing-Together-Presentation_Spanish</dc:title>
  <dc:creator>Zurita, Nelson</dc:creator>
  <cp:lastModifiedBy>Bevilacqua, Fernando</cp:lastModifiedBy>
  <cp:revision>45</cp:revision>
  <dcterms:created xsi:type="dcterms:W3CDTF">2020-05-08T14:58:50Z</dcterms:created>
  <dcterms:modified xsi:type="dcterms:W3CDTF">2020-12-04T16:17:19Z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2020-04-27T00:00:00Z</vt:filetime>
  </property>
  <property fmtid="{D5CDD505-2E9C-101B-9397-08002B2CF9AE}" pid="3" name="Creator">
    <vt:lpwstr>Adobe Illustrator CC 23.0 (Macintosh)</vt:lpwstr>
  </property>
  <property fmtid="{D5CDD505-2E9C-101B-9397-08002B2CF9AE}" pid="4" name="LastSaved">
    <vt:filetime>2020-05-08T00:00:00Z</vt:filetime>
  </property>
  <property fmtid="{D5CDD505-2E9C-101B-9397-08002B2CF9AE}" pid="5" name="ContentTypeId">
    <vt:lpwstr>0x010100EF68E6647F31364E83E49DE7DA910FD1</vt:lpwstr>
  </property>
</Properties>
</file>